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77" r:id="rId2"/>
    <p:sldId id="329" r:id="rId3"/>
    <p:sldId id="296" r:id="rId4"/>
    <p:sldId id="429" r:id="rId5"/>
    <p:sldId id="505" r:id="rId6"/>
    <p:sldId id="506" r:id="rId7"/>
    <p:sldId id="465" r:id="rId8"/>
    <p:sldId id="463" r:id="rId9"/>
    <p:sldId id="466" r:id="rId10"/>
    <p:sldId id="468" r:id="rId11"/>
    <p:sldId id="469" r:id="rId12"/>
    <p:sldId id="470" r:id="rId13"/>
    <p:sldId id="431" r:id="rId14"/>
    <p:sldId id="332" r:id="rId15"/>
    <p:sldId id="432" r:id="rId16"/>
    <p:sldId id="511" r:id="rId17"/>
    <p:sldId id="448" r:id="rId18"/>
    <p:sldId id="288" r:id="rId19"/>
    <p:sldId id="451" r:id="rId20"/>
    <p:sldId id="291" r:id="rId21"/>
    <p:sldId id="424" r:id="rId22"/>
    <p:sldId id="422" r:id="rId23"/>
    <p:sldId id="419" r:id="rId24"/>
    <p:sldId id="479" r:id="rId25"/>
    <p:sldId id="428" r:id="rId26"/>
    <p:sldId id="48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541F59-BC16-406B-BE22-254A84DA8859}" v="5" dt="2026-07-07T18:50:41.6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6905" autoAdjust="0"/>
  </p:normalViewPr>
  <p:slideViewPr>
    <p:cSldViewPr snapToGrid="0">
      <p:cViewPr varScale="1">
        <p:scale>
          <a:sx n="48" d="100"/>
          <a:sy n="48" d="100"/>
        </p:scale>
        <p:origin x="172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 Arday" userId="fbebb931ede2a06e" providerId="Windows Live" clId="Web-{D1236F89-CC31-4A84-2793-75EC70F0588A}"/>
    <pc:docChg chg="delSld modSld sldOrd">
      <pc:chgData name="Joe Arday" userId="fbebb931ede2a06e" providerId="Windows Live" clId="Web-{D1236F89-CC31-4A84-2793-75EC70F0588A}" dt="2026-07-06T13:54:30.173" v="248"/>
      <pc:docMkLst>
        <pc:docMk/>
      </pc:docMkLst>
      <pc:sldChg chg="del">
        <pc:chgData name="Joe Arday" userId="fbebb931ede2a06e" providerId="Windows Live" clId="Web-{D1236F89-CC31-4A84-2793-75EC70F0588A}" dt="2026-07-06T13:31:05.598" v="0"/>
        <pc:sldMkLst>
          <pc:docMk/>
          <pc:sldMk cId="2970277503" sldId="262"/>
        </pc:sldMkLst>
      </pc:sldChg>
      <pc:sldChg chg="modSp">
        <pc:chgData name="Joe Arday" userId="fbebb931ede2a06e" providerId="Windows Live" clId="Web-{D1236F89-CC31-4A84-2793-75EC70F0588A}" dt="2026-07-06T13:53:06.985" v="222" actId="20577"/>
        <pc:sldMkLst>
          <pc:docMk/>
          <pc:sldMk cId="3686488441" sldId="329"/>
        </pc:sldMkLst>
        <pc:spChg chg="mod">
          <ac:chgData name="Joe Arday" userId="fbebb931ede2a06e" providerId="Windows Live" clId="Web-{D1236F89-CC31-4A84-2793-75EC70F0588A}" dt="2026-07-06T13:53:06.985" v="222" actId="20577"/>
          <ac:spMkLst>
            <pc:docMk/>
            <pc:sldMk cId="3686488441" sldId="329"/>
            <ac:spMk id="3" creationId="{93B24AAF-CD05-E28F-5573-B8F2901A0240}"/>
          </ac:spMkLst>
        </pc:spChg>
      </pc:sldChg>
      <pc:sldChg chg="modSp">
        <pc:chgData name="Joe Arday" userId="fbebb931ede2a06e" providerId="Windows Live" clId="Web-{D1236F89-CC31-4A84-2793-75EC70F0588A}" dt="2026-07-06T13:51:12.923" v="196" actId="14100"/>
        <pc:sldMkLst>
          <pc:docMk/>
          <pc:sldMk cId="1883148862" sldId="332"/>
        </pc:sldMkLst>
        <pc:spChg chg="mod">
          <ac:chgData name="Joe Arday" userId="fbebb931ede2a06e" providerId="Windows Live" clId="Web-{D1236F89-CC31-4A84-2793-75EC70F0588A}" dt="2026-07-06T13:51:12.923" v="196" actId="14100"/>
          <ac:spMkLst>
            <pc:docMk/>
            <pc:sldMk cId="1883148862" sldId="332"/>
            <ac:spMk id="3" creationId="{A4C88969-7449-6579-91B3-5305F7D6A3EA}"/>
          </ac:spMkLst>
        </pc:spChg>
      </pc:sldChg>
      <pc:sldChg chg="modSp">
        <pc:chgData name="Joe Arday" userId="fbebb931ede2a06e" providerId="Windows Live" clId="Web-{D1236F89-CC31-4A84-2793-75EC70F0588A}" dt="2026-07-06T13:43:34.846" v="53" actId="20577"/>
        <pc:sldMkLst>
          <pc:docMk/>
          <pc:sldMk cId="2739225543" sldId="419"/>
        </pc:sldMkLst>
        <pc:spChg chg="mod">
          <ac:chgData name="Joe Arday" userId="fbebb931ede2a06e" providerId="Windows Live" clId="Web-{D1236F89-CC31-4A84-2793-75EC70F0588A}" dt="2026-07-06T13:43:34.846" v="53" actId="20577"/>
          <ac:spMkLst>
            <pc:docMk/>
            <pc:sldMk cId="2739225543" sldId="419"/>
            <ac:spMk id="3" creationId="{F0438A7F-403F-1D7A-DEEB-DF33B4307A9E}"/>
          </ac:spMkLst>
        </pc:spChg>
      </pc:sldChg>
      <pc:sldChg chg="modSp">
        <pc:chgData name="Joe Arday" userId="fbebb931ede2a06e" providerId="Windows Live" clId="Web-{D1236F89-CC31-4A84-2793-75EC70F0588A}" dt="2026-07-06T13:33:00.348" v="22" actId="20577"/>
        <pc:sldMkLst>
          <pc:docMk/>
          <pc:sldMk cId="811014854" sldId="422"/>
        </pc:sldMkLst>
        <pc:spChg chg="mod">
          <ac:chgData name="Joe Arday" userId="fbebb931ede2a06e" providerId="Windows Live" clId="Web-{D1236F89-CC31-4A84-2793-75EC70F0588A}" dt="2026-07-06T13:33:00.348" v="22" actId="20577"/>
          <ac:spMkLst>
            <pc:docMk/>
            <pc:sldMk cId="811014854" sldId="422"/>
            <ac:spMk id="3" creationId="{1457EA31-A097-D783-3855-70699B9BB2C9}"/>
          </ac:spMkLst>
        </pc:spChg>
      </pc:sldChg>
      <pc:sldChg chg="modSp">
        <pc:chgData name="Joe Arday" userId="fbebb931ede2a06e" providerId="Windows Live" clId="Web-{D1236F89-CC31-4A84-2793-75EC70F0588A}" dt="2026-07-06T13:50:52.642" v="195" actId="14100"/>
        <pc:sldMkLst>
          <pc:docMk/>
          <pc:sldMk cId="2850948344" sldId="424"/>
        </pc:sldMkLst>
        <pc:spChg chg="mod">
          <ac:chgData name="Joe Arday" userId="fbebb931ede2a06e" providerId="Windows Live" clId="Web-{D1236F89-CC31-4A84-2793-75EC70F0588A}" dt="2026-07-06T13:50:52.642" v="195" actId="14100"/>
          <ac:spMkLst>
            <pc:docMk/>
            <pc:sldMk cId="2850948344" sldId="424"/>
            <ac:spMk id="31" creationId="{88BC1414-60AD-3AF2-B728-005D6B658625}"/>
          </ac:spMkLst>
        </pc:spChg>
      </pc:sldChg>
      <pc:sldChg chg="del">
        <pc:chgData name="Joe Arday" userId="fbebb931ede2a06e" providerId="Windows Live" clId="Web-{D1236F89-CC31-4A84-2793-75EC70F0588A}" dt="2026-07-06T13:46:19.221" v="85"/>
        <pc:sldMkLst>
          <pc:docMk/>
          <pc:sldMk cId="4005045693" sldId="459"/>
        </pc:sldMkLst>
      </pc:sldChg>
      <pc:sldChg chg="del">
        <pc:chgData name="Joe Arday" userId="fbebb931ede2a06e" providerId="Windows Live" clId="Web-{D1236F89-CC31-4A84-2793-75EC70F0588A}" dt="2026-07-06T13:46:16.221" v="83"/>
        <pc:sldMkLst>
          <pc:docMk/>
          <pc:sldMk cId="1903183337" sldId="461"/>
        </pc:sldMkLst>
      </pc:sldChg>
      <pc:sldChg chg="addSp modSp">
        <pc:chgData name="Joe Arday" userId="fbebb931ede2a06e" providerId="Windows Live" clId="Web-{D1236F89-CC31-4A84-2793-75EC70F0588A}" dt="2026-07-06T13:52:14.454" v="202" actId="14100"/>
        <pc:sldMkLst>
          <pc:docMk/>
          <pc:sldMk cId="2605006736" sldId="463"/>
        </pc:sldMkLst>
        <pc:spChg chg="add mod">
          <ac:chgData name="Joe Arday" userId="fbebb931ede2a06e" providerId="Windows Live" clId="Web-{D1236F89-CC31-4A84-2793-75EC70F0588A}" dt="2026-07-06T13:52:14.454" v="202" actId="14100"/>
          <ac:spMkLst>
            <pc:docMk/>
            <pc:sldMk cId="2605006736" sldId="463"/>
            <ac:spMk id="4" creationId="{0D15E45C-C197-CE70-7ED5-B86478A1200B}"/>
          </ac:spMkLst>
        </pc:spChg>
        <pc:picChg chg="mod">
          <ac:chgData name="Joe Arday" userId="fbebb931ede2a06e" providerId="Windows Live" clId="Web-{D1236F89-CC31-4A84-2793-75EC70F0588A}" dt="2026-07-06T13:52:01.595" v="201" actId="1076"/>
          <ac:picMkLst>
            <pc:docMk/>
            <pc:sldMk cId="2605006736" sldId="463"/>
            <ac:picMk id="8" creationId="{48CB4CDD-13EA-1782-FFD4-476A66C9C8EF}"/>
          </ac:picMkLst>
        </pc:picChg>
      </pc:sldChg>
      <pc:sldChg chg="modSp ord">
        <pc:chgData name="Joe Arday" userId="fbebb931ede2a06e" providerId="Windows Live" clId="Web-{D1236F89-CC31-4A84-2793-75EC70F0588A}" dt="2026-07-06T13:54:30.173" v="248"/>
        <pc:sldMkLst>
          <pc:docMk/>
          <pc:sldMk cId="2181770589" sldId="465"/>
        </pc:sldMkLst>
        <pc:spChg chg="mod">
          <ac:chgData name="Joe Arday" userId="fbebb931ede2a06e" providerId="Windows Live" clId="Web-{D1236F89-CC31-4A84-2793-75EC70F0588A}" dt="2026-07-06T13:49:11.877" v="164" actId="20577"/>
          <ac:spMkLst>
            <pc:docMk/>
            <pc:sldMk cId="2181770589" sldId="465"/>
            <ac:spMk id="2" creationId="{AD53CD72-D907-BBB4-BF17-1B904CCD6301}"/>
          </ac:spMkLst>
        </pc:spChg>
        <pc:spChg chg="mod">
          <ac:chgData name="Joe Arday" userId="fbebb931ede2a06e" providerId="Windows Live" clId="Web-{D1236F89-CC31-4A84-2793-75EC70F0588A}" dt="2026-07-06T13:48:59.658" v="145" actId="20577"/>
          <ac:spMkLst>
            <pc:docMk/>
            <pc:sldMk cId="2181770589" sldId="465"/>
            <ac:spMk id="3" creationId="{8D4379A9-8B39-03C1-1205-B9BAA3E4A5E0}"/>
          </ac:spMkLst>
        </pc:spChg>
      </pc:sldChg>
      <pc:sldChg chg="modSp del">
        <pc:chgData name="Joe Arday" userId="fbebb931ede2a06e" providerId="Windows Live" clId="Web-{D1236F89-CC31-4A84-2793-75EC70F0588A}" dt="2026-07-06T13:45:17.408" v="77"/>
        <pc:sldMkLst>
          <pc:docMk/>
          <pc:sldMk cId="2010370051" sldId="467"/>
        </pc:sldMkLst>
        <pc:spChg chg="mod">
          <ac:chgData name="Joe Arday" userId="fbebb931ede2a06e" providerId="Windows Live" clId="Web-{D1236F89-CC31-4A84-2793-75EC70F0588A}" dt="2026-07-06T13:45:11.268" v="76" actId="20577"/>
          <ac:spMkLst>
            <pc:docMk/>
            <pc:sldMk cId="2010370051" sldId="467"/>
            <ac:spMk id="3" creationId="{9B463905-BEA3-DF2F-066A-41501DD98F5D}"/>
          </ac:spMkLst>
        </pc:spChg>
      </pc:sldChg>
      <pc:sldChg chg="modSp">
        <pc:chgData name="Joe Arday" userId="fbebb931ede2a06e" providerId="Windows Live" clId="Web-{D1236F89-CC31-4A84-2793-75EC70F0588A}" dt="2026-07-06T13:42:40.128" v="50" actId="20577"/>
        <pc:sldMkLst>
          <pc:docMk/>
          <pc:sldMk cId="3445007997" sldId="479"/>
        </pc:sldMkLst>
        <pc:spChg chg="mod">
          <ac:chgData name="Joe Arday" userId="fbebb931ede2a06e" providerId="Windows Live" clId="Web-{D1236F89-CC31-4A84-2793-75EC70F0588A}" dt="2026-07-06T13:42:40.128" v="50" actId="20577"/>
          <ac:spMkLst>
            <pc:docMk/>
            <pc:sldMk cId="3445007997" sldId="479"/>
            <ac:spMk id="3" creationId="{23446066-6EF4-35B8-5A13-D78E3DAE0306}"/>
          </ac:spMkLst>
        </pc:spChg>
      </pc:sldChg>
      <pc:sldChg chg="del">
        <pc:chgData name="Joe Arday" userId="fbebb931ede2a06e" providerId="Windows Live" clId="Web-{D1236F89-CC31-4A84-2793-75EC70F0588A}" dt="2026-07-06T13:47:01.486" v="98"/>
        <pc:sldMkLst>
          <pc:docMk/>
          <pc:sldMk cId="4190712080" sldId="482"/>
        </pc:sldMkLst>
      </pc:sldChg>
      <pc:sldChg chg="del">
        <pc:chgData name="Joe Arday" userId="fbebb931ede2a06e" providerId="Windows Live" clId="Web-{D1236F89-CC31-4A84-2793-75EC70F0588A}" dt="2026-07-06T13:47:01.486" v="95"/>
        <pc:sldMkLst>
          <pc:docMk/>
          <pc:sldMk cId="610060999" sldId="483"/>
        </pc:sldMkLst>
      </pc:sldChg>
      <pc:sldChg chg="del">
        <pc:chgData name="Joe Arday" userId="fbebb931ede2a06e" providerId="Windows Live" clId="Web-{D1236F89-CC31-4A84-2793-75EC70F0588A}" dt="2026-07-06T13:47:01.486" v="97"/>
        <pc:sldMkLst>
          <pc:docMk/>
          <pc:sldMk cId="3012876516" sldId="484"/>
        </pc:sldMkLst>
      </pc:sldChg>
      <pc:sldChg chg="del">
        <pc:chgData name="Joe Arday" userId="fbebb931ede2a06e" providerId="Windows Live" clId="Web-{D1236F89-CC31-4A84-2793-75EC70F0588A}" dt="2026-07-06T13:47:01.486" v="96"/>
        <pc:sldMkLst>
          <pc:docMk/>
          <pc:sldMk cId="2566014002" sldId="485"/>
        </pc:sldMkLst>
      </pc:sldChg>
      <pc:sldChg chg="del">
        <pc:chgData name="Joe Arday" userId="fbebb931ede2a06e" providerId="Windows Live" clId="Web-{D1236F89-CC31-4A84-2793-75EC70F0588A}" dt="2026-07-06T13:47:01.471" v="94"/>
        <pc:sldMkLst>
          <pc:docMk/>
          <pc:sldMk cId="4281334659" sldId="486"/>
        </pc:sldMkLst>
      </pc:sldChg>
      <pc:sldChg chg="del">
        <pc:chgData name="Joe Arday" userId="fbebb931ede2a06e" providerId="Windows Live" clId="Web-{D1236F89-CC31-4A84-2793-75EC70F0588A}" dt="2026-07-06T13:47:01.471" v="93"/>
        <pc:sldMkLst>
          <pc:docMk/>
          <pc:sldMk cId="2062823949" sldId="488"/>
        </pc:sldMkLst>
      </pc:sldChg>
      <pc:sldChg chg="del">
        <pc:chgData name="Joe Arday" userId="fbebb931ede2a06e" providerId="Windows Live" clId="Web-{D1236F89-CC31-4A84-2793-75EC70F0588A}" dt="2026-07-06T13:47:01.471" v="92"/>
        <pc:sldMkLst>
          <pc:docMk/>
          <pc:sldMk cId="1453975587" sldId="489"/>
        </pc:sldMkLst>
      </pc:sldChg>
      <pc:sldChg chg="del">
        <pc:chgData name="Joe Arday" userId="fbebb931ede2a06e" providerId="Windows Live" clId="Web-{D1236F89-CC31-4A84-2793-75EC70F0588A}" dt="2026-07-06T13:47:32.846" v="109"/>
        <pc:sldMkLst>
          <pc:docMk/>
          <pc:sldMk cId="3190345041" sldId="490"/>
        </pc:sldMkLst>
      </pc:sldChg>
      <pc:sldChg chg="del">
        <pc:chgData name="Joe Arday" userId="fbebb931ede2a06e" providerId="Windows Live" clId="Web-{D1236F89-CC31-4A84-2793-75EC70F0588A}" dt="2026-07-06T13:47:32.846" v="108"/>
        <pc:sldMkLst>
          <pc:docMk/>
          <pc:sldMk cId="1658342085" sldId="491"/>
        </pc:sldMkLst>
      </pc:sldChg>
      <pc:sldChg chg="del">
        <pc:chgData name="Joe Arday" userId="fbebb931ede2a06e" providerId="Windows Live" clId="Web-{D1236F89-CC31-4A84-2793-75EC70F0588A}" dt="2026-07-06T13:47:32.846" v="107"/>
        <pc:sldMkLst>
          <pc:docMk/>
          <pc:sldMk cId="4112896928" sldId="492"/>
        </pc:sldMkLst>
      </pc:sldChg>
      <pc:sldChg chg="del">
        <pc:chgData name="Joe Arday" userId="fbebb931ede2a06e" providerId="Windows Live" clId="Web-{D1236F89-CC31-4A84-2793-75EC70F0588A}" dt="2026-07-06T13:47:01.471" v="91"/>
        <pc:sldMkLst>
          <pc:docMk/>
          <pc:sldMk cId="3055165708" sldId="493"/>
        </pc:sldMkLst>
      </pc:sldChg>
      <pc:sldChg chg="del">
        <pc:chgData name="Joe Arday" userId="fbebb931ede2a06e" providerId="Windows Live" clId="Web-{D1236F89-CC31-4A84-2793-75EC70F0588A}" dt="2026-07-06T13:46:32.283" v="88"/>
        <pc:sldMkLst>
          <pc:docMk/>
          <pc:sldMk cId="2876034853" sldId="494"/>
        </pc:sldMkLst>
      </pc:sldChg>
      <pc:sldChg chg="del">
        <pc:chgData name="Joe Arday" userId="fbebb931ede2a06e" providerId="Windows Live" clId="Web-{D1236F89-CC31-4A84-2793-75EC70F0588A}" dt="2026-07-06T13:47:01.471" v="90"/>
        <pc:sldMkLst>
          <pc:docMk/>
          <pc:sldMk cId="912502621" sldId="495"/>
        </pc:sldMkLst>
      </pc:sldChg>
      <pc:sldChg chg="del">
        <pc:chgData name="Joe Arday" userId="fbebb931ede2a06e" providerId="Windows Live" clId="Web-{D1236F89-CC31-4A84-2793-75EC70F0588A}" dt="2026-07-06T13:47:01.471" v="89"/>
        <pc:sldMkLst>
          <pc:docMk/>
          <pc:sldMk cId="1004496126" sldId="496"/>
        </pc:sldMkLst>
      </pc:sldChg>
      <pc:sldChg chg="del">
        <pc:chgData name="Joe Arday" userId="fbebb931ede2a06e" providerId="Windows Live" clId="Web-{D1236F89-CC31-4A84-2793-75EC70F0588A}" dt="2026-07-06T13:46:21.158" v="87"/>
        <pc:sldMkLst>
          <pc:docMk/>
          <pc:sldMk cId="341385072" sldId="497"/>
        </pc:sldMkLst>
      </pc:sldChg>
      <pc:sldChg chg="del">
        <pc:chgData name="Joe Arday" userId="fbebb931ede2a06e" providerId="Windows Live" clId="Web-{D1236F89-CC31-4A84-2793-75EC70F0588A}" dt="2026-07-06T13:46:20.658" v="86"/>
        <pc:sldMkLst>
          <pc:docMk/>
          <pc:sldMk cId="1276195662" sldId="499"/>
        </pc:sldMkLst>
      </pc:sldChg>
      <pc:sldChg chg="del">
        <pc:chgData name="Joe Arday" userId="fbebb931ede2a06e" providerId="Windows Live" clId="Web-{D1236F89-CC31-4A84-2793-75EC70F0588A}" dt="2026-07-06T13:47:32.861" v="110"/>
        <pc:sldMkLst>
          <pc:docMk/>
          <pc:sldMk cId="777368703" sldId="501"/>
        </pc:sldMkLst>
      </pc:sldChg>
      <pc:sldChg chg="del">
        <pc:chgData name="Joe Arday" userId="fbebb931ede2a06e" providerId="Windows Live" clId="Web-{D1236F89-CC31-4A84-2793-75EC70F0588A}" dt="2026-07-06T13:46:18.361" v="84"/>
        <pc:sldMkLst>
          <pc:docMk/>
          <pc:sldMk cId="1028103625" sldId="504"/>
        </pc:sldMkLst>
      </pc:sldChg>
      <pc:sldChg chg="modSp">
        <pc:chgData name="Joe Arday" userId="fbebb931ede2a06e" providerId="Windows Live" clId="Web-{D1236F89-CC31-4A84-2793-75EC70F0588A}" dt="2026-07-06T13:53:34.032" v="246" actId="20577"/>
        <pc:sldMkLst>
          <pc:docMk/>
          <pc:sldMk cId="963357854" sldId="505"/>
        </pc:sldMkLst>
        <pc:spChg chg="mod">
          <ac:chgData name="Joe Arday" userId="fbebb931ede2a06e" providerId="Windows Live" clId="Web-{D1236F89-CC31-4A84-2793-75EC70F0588A}" dt="2026-07-06T13:53:22.142" v="233" actId="20577"/>
          <ac:spMkLst>
            <pc:docMk/>
            <pc:sldMk cId="963357854" sldId="505"/>
            <ac:spMk id="2" creationId="{31BCDC40-85AC-CD71-FD03-5FEC1446B798}"/>
          </ac:spMkLst>
        </pc:spChg>
        <pc:spChg chg="mod">
          <ac:chgData name="Joe Arday" userId="fbebb931ede2a06e" providerId="Windows Live" clId="Web-{D1236F89-CC31-4A84-2793-75EC70F0588A}" dt="2026-07-06T13:53:34.032" v="246" actId="20577"/>
          <ac:spMkLst>
            <pc:docMk/>
            <pc:sldMk cId="963357854" sldId="505"/>
            <ac:spMk id="7" creationId="{89533B80-512F-9EEF-4332-68D51114729E}"/>
          </ac:spMkLst>
        </pc:spChg>
      </pc:sldChg>
      <pc:sldChg chg="ord">
        <pc:chgData name="Joe Arday" userId="fbebb931ede2a06e" providerId="Windows Live" clId="Web-{D1236F89-CC31-4A84-2793-75EC70F0588A}" dt="2026-07-06T13:47:26.049" v="106"/>
        <pc:sldMkLst>
          <pc:docMk/>
          <pc:sldMk cId="2511109788" sldId="506"/>
        </pc:sldMkLst>
      </pc:sldChg>
      <pc:sldChg chg="modSp ord">
        <pc:chgData name="Joe Arday" userId="fbebb931ede2a06e" providerId="Windows Live" clId="Web-{D1236F89-CC31-4A84-2793-75EC70F0588A}" dt="2026-07-06T13:53:59.063" v="247" actId="20577"/>
        <pc:sldMkLst>
          <pc:docMk/>
          <pc:sldMk cId="3857609851" sldId="507"/>
        </pc:sldMkLst>
        <pc:spChg chg="mod">
          <ac:chgData name="Joe Arday" userId="fbebb931ede2a06e" providerId="Windows Live" clId="Web-{D1236F89-CC31-4A84-2793-75EC70F0588A}" dt="2026-07-06T13:53:59.063" v="247" actId="20577"/>
          <ac:spMkLst>
            <pc:docMk/>
            <pc:sldMk cId="3857609851" sldId="507"/>
            <ac:spMk id="5" creationId="{B5DDB658-E1A1-E1BD-618E-5D8FCE56CEA5}"/>
          </ac:spMkLst>
        </pc:spChg>
      </pc:sldChg>
      <pc:sldChg chg="modSp ord">
        <pc:chgData name="Joe Arday" userId="fbebb931ede2a06e" providerId="Windows Live" clId="Web-{D1236F89-CC31-4A84-2793-75EC70F0588A}" dt="2026-07-06T13:47:26.049" v="104"/>
        <pc:sldMkLst>
          <pc:docMk/>
          <pc:sldMk cId="709749982" sldId="508"/>
        </pc:sldMkLst>
        <pc:spChg chg="mod">
          <ac:chgData name="Joe Arday" userId="fbebb931ede2a06e" providerId="Windows Live" clId="Web-{D1236F89-CC31-4A84-2793-75EC70F0588A}" dt="2026-07-06T13:46:03.705" v="81" actId="20577"/>
          <ac:spMkLst>
            <pc:docMk/>
            <pc:sldMk cId="709749982" sldId="508"/>
            <ac:spMk id="5" creationId="{33535B51-28A8-9C24-B998-A4F6AE94E4BE}"/>
          </ac:spMkLst>
        </pc:spChg>
      </pc:sldChg>
      <pc:sldChg chg="modSp ord">
        <pc:chgData name="Joe Arday" userId="fbebb931ede2a06e" providerId="Windows Live" clId="Web-{D1236F89-CC31-4A84-2793-75EC70F0588A}" dt="2026-07-06T13:47:26.049" v="103"/>
        <pc:sldMkLst>
          <pc:docMk/>
          <pc:sldMk cId="3023716712" sldId="509"/>
        </pc:sldMkLst>
        <pc:spChg chg="mod">
          <ac:chgData name="Joe Arday" userId="fbebb931ede2a06e" providerId="Windows Live" clId="Web-{D1236F89-CC31-4A84-2793-75EC70F0588A}" dt="2026-07-06T13:46:09.455" v="82" actId="20577"/>
          <ac:spMkLst>
            <pc:docMk/>
            <pc:sldMk cId="3023716712" sldId="509"/>
            <ac:spMk id="5" creationId="{6081F36E-C501-FE56-7DD9-4C3BD4492DD1}"/>
          </ac:spMkLst>
        </pc:spChg>
      </pc:sldChg>
    </pc:docChg>
  </pc:docChgLst>
  <pc:docChgLst>
    <pc:chgData name="Joe Arday" userId="fbebb931ede2a06e" providerId="Windows Live" clId="Web-{38C047A6-686F-34B1-1A34-FF036F64EBD6}"/>
    <pc:docChg chg="addSld delSld modSld">
      <pc:chgData name="Joe Arday" userId="fbebb931ede2a06e" providerId="Windows Live" clId="Web-{38C047A6-686F-34B1-1A34-FF036F64EBD6}" dt="2026-07-06T12:13:36.412" v="15"/>
      <pc:docMkLst>
        <pc:docMk/>
      </pc:docMkLst>
      <pc:sldChg chg="add del">
        <pc:chgData name="Joe Arday" userId="fbebb931ede2a06e" providerId="Windows Live" clId="Web-{38C047A6-686F-34B1-1A34-FF036F64EBD6}" dt="2026-07-06T12:13:36.412" v="15"/>
        <pc:sldMkLst>
          <pc:docMk/>
          <pc:sldMk cId="2970277503" sldId="262"/>
        </pc:sldMkLst>
      </pc:sldChg>
      <pc:sldChg chg="modSp">
        <pc:chgData name="Joe Arday" userId="fbebb931ede2a06e" providerId="Windows Live" clId="Web-{38C047A6-686F-34B1-1A34-FF036F64EBD6}" dt="2026-07-06T12:08:12.163" v="14" actId="20577"/>
        <pc:sldMkLst>
          <pc:docMk/>
          <pc:sldMk cId="777368703" sldId="501"/>
        </pc:sldMkLst>
        <pc:spChg chg="mod">
          <ac:chgData name="Joe Arday" userId="fbebb931ede2a06e" providerId="Windows Live" clId="Web-{38C047A6-686F-34B1-1A34-FF036F64EBD6}" dt="2026-07-06T12:08:12.163" v="14" actId="20577"/>
          <ac:spMkLst>
            <pc:docMk/>
            <pc:sldMk cId="777368703" sldId="501"/>
            <ac:spMk id="2" creationId="{5E6039C6-279B-9305-8FBB-88227EAA0D16}"/>
          </ac:spMkLst>
        </pc:spChg>
      </pc:sldChg>
    </pc:docChg>
  </pc:docChgLst>
  <pc:docChgLst>
    <pc:chgData name="Joe Arday" userId="fbebb931ede2a06e" providerId="LiveId" clId="{787244CE-CD82-4DD3-854B-3C383618EF71}"/>
    <pc:docChg chg="undo custSel addSld delSld modSld sldOrd">
      <pc:chgData name="Joe Arday" userId="fbebb931ede2a06e" providerId="LiveId" clId="{787244CE-CD82-4DD3-854B-3C383618EF71}" dt="2026-07-07T18:51:44.470" v="144"/>
      <pc:docMkLst>
        <pc:docMk/>
      </pc:docMkLst>
      <pc:sldChg chg="delSp add del setBg delDesignElem">
        <pc:chgData name="Joe Arday" userId="fbebb931ede2a06e" providerId="LiveId" clId="{787244CE-CD82-4DD3-854B-3C383618EF71}" dt="2026-07-07T18:45:33.897" v="82" actId="47"/>
        <pc:sldMkLst>
          <pc:docMk/>
          <pc:sldMk cId="2970277503" sldId="262"/>
        </pc:sldMkLst>
        <pc:spChg chg="del">
          <ac:chgData name="Joe Arday" userId="fbebb931ede2a06e" providerId="LiveId" clId="{787244CE-CD82-4DD3-854B-3C383618EF71}" dt="2026-07-07T18:45:24.521" v="81"/>
          <ac:spMkLst>
            <pc:docMk/>
            <pc:sldMk cId="2970277503" sldId="262"/>
            <ac:spMk id="28" creationId="{22A397E7-BF60-45B2-84C7-B074B76C37A7}"/>
          </ac:spMkLst>
        </pc:spChg>
        <pc:spChg chg="del">
          <ac:chgData name="Joe Arday" userId="fbebb931ede2a06e" providerId="LiveId" clId="{787244CE-CD82-4DD3-854B-3C383618EF71}" dt="2026-07-07T18:45:24.521" v="81"/>
          <ac:spMkLst>
            <pc:docMk/>
            <pc:sldMk cId="2970277503" sldId="262"/>
            <ac:spMk id="30" creationId="{890DEF05-784E-4B61-89E4-04C4ECF4E5A0}"/>
          </ac:spMkLst>
        </pc:spChg>
        <pc:cxnChg chg="del">
          <ac:chgData name="Joe Arday" userId="fbebb931ede2a06e" providerId="LiveId" clId="{787244CE-CD82-4DD3-854B-3C383618EF71}" dt="2026-07-07T18:45:24.521" v="81"/>
          <ac:cxnSpMkLst>
            <pc:docMk/>
            <pc:sldMk cId="2970277503" sldId="262"/>
            <ac:cxnSpMk id="32" creationId="{C41BAEC7-F7B0-4224-8B18-8F74B7D87F0B}"/>
          </ac:cxnSpMkLst>
        </pc:cxnChg>
      </pc:sldChg>
      <pc:sldChg chg="delSp modSp add mod setBg delDesignElem">
        <pc:chgData name="Joe Arday" userId="fbebb931ede2a06e" providerId="LiveId" clId="{787244CE-CD82-4DD3-854B-3C383618EF71}" dt="2026-07-07T18:42:15.573" v="45" actId="207"/>
        <pc:sldMkLst>
          <pc:docMk/>
          <pc:sldMk cId="1343308013" sldId="288"/>
        </pc:sldMkLst>
        <pc:spChg chg="mod">
          <ac:chgData name="Joe Arday" userId="fbebb931ede2a06e" providerId="LiveId" clId="{787244CE-CD82-4DD3-854B-3C383618EF71}" dt="2026-07-07T18:42:15.573" v="45" actId="207"/>
          <ac:spMkLst>
            <pc:docMk/>
            <pc:sldMk cId="1343308013" sldId="288"/>
            <ac:spMk id="2" creationId="{249A6E39-695E-145D-00C8-C13659FCD78D}"/>
          </ac:spMkLst>
        </pc:spChg>
        <pc:spChg chg="del">
          <ac:chgData name="Joe Arday" userId="fbebb931ede2a06e" providerId="LiveId" clId="{787244CE-CD82-4DD3-854B-3C383618EF71}" dt="2026-07-07T18:42:09.437" v="44"/>
          <ac:spMkLst>
            <pc:docMk/>
            <pc:sldMk cId="1343308013" sldId="288"/>
            <ac:spMk id="9" creationId="{AD7279EF-448A-A27F-5271-7D95296F43EE}"/>
          </ac:spMkLst>
        </pc:spChg>
      </pc:sldChg>
      <pc:sldChg chg="delSp modSp add mod setBg delDesignElem">
        <pc:chgData name="Joe Arday" userId="fbebb931ede2a06e" providerId="LiveId" clId="{787244CE-CD82-4DD3-854B-3C383618EF71}" dt="2026-07-07T18:47:00.131" v="106" actId="20577"/>
        <pc:sldMkLst>
          <pc:docMk/>
          <pc:sldMk cId="4077473113" sldId="291"/>
        </pc:sldMkLst>
        <pc:spChg chg="mod">
          <ac:chgData name="Joe Arday" userId="fbebb931ede2a06e" providerId="LiveId" clId="{787244CE-CD82-4DD3-854B-3C383618EF71}" dt="2026-07-07T18:47:00.131" v="106" actId="20577"/>
          <ac:spMkLst>
            <pc:docMk/>
            <pc:sldMk cId="4077473113" sldId="291"/>
            <ac:spMk id="2" creationId="{D6148D83-FBBF-6E38-25F3-905709B099F3}"/>
          </ac:spMkLst>
        </pc:spChg>
        <pc:spChg chg="del">
          <ac:chgData name="Joe Arday" userId="fbebb931ede2a06e" providerId="LiveId" clId="{787244CE-CD82-4DD3-854B-3C383618EF71}" dt="2026-07-07T18:46:45.178" v="84"/>
          <ac:spMkLst>
            <pc:docMk/>
            <pc:sldMk cId="4077473113" sldId="291"/>
            <ac:spMk id="9" creationId="{22E3F863-2974-B4EE-5837-396674D190AB}"/>
          </ac:spMkLst>
        </pc:spChg>
      </pc:sldChg>
      <pc:sldChg chg="modSp mod">
        <pc:chgData name="Joe Arday" userId="fbebb931ede2a06e" providerId="LiveId" clId="{787244CE-CD82-4DD3-854B-3C383618EF71}" dt="2026-07-07T18:50:31.276" v="138" actId="20577"/>
        <pc:sldMkLst>
          <pc:docMk/>
          <pc:sldMk cId="3686488441" sldId="329"/>
        </pc:sldMkLst>
        <pc:spChg chg="mod">
          <ac:chgData name="Joe Arday" userId="fbebb931ede2a06e" providerId="LiveId" clId="{787244CE-CD82-4DD3-854B-3C383618EF71}" dt="2026-07-07T18:50:31.276" v="138" actId="20577"/>
          <ac:spMkLst>
            <pc:docMk/>
            <pc:sldMk cId="3686488441" sldId="329"/>
            <ac:spMk id="3" creationId="{93B24AAF-CD05-E28F-5573-B8F2901A0240}"/>
          </ac:spMkLst>
        </pc:spChg>
      </pc:sldChg>
      <pc:sldChg chg="delSp modSp add mod setBg delDesignElem">
        <pc:chgData name="Joe Arday" userId="fbebb931ede2a06e" providerId="LiveId" clId="{787244CE-CD82-4DD3-854B-3C383618EF71}" dt="2026-07-07T18:38:47.226" v="41" actId="1076"/>
        <pc:sldMkLst>
          <pc:docMk/>
          <pc:sldMk cId="4274074528" sldId="448"/>
        </pc:sldMkLst>
        <pc:spChg chg="mod">
          <ac:chgData name="Joe Arday" userId="fbebb931ede2a06e" providerId="LiveId" clId="{787244CE-CD82-4DD3-854B-3C383618EF71}" dt="2026-07-07T18:38:47.226" v="41" actId="1076"/>
          <ac:spMkLst>
            <pc:docMk/>
            <pc:sldMk cId="4274074528" sldId="448"/>
            <ac:spMk id="2" creationId="{15393748-B071-6BB3-F404-8A563FE50F1F}"/>
          </ac:spMkLst>
        </pc:spChg>
        <pc:spChg chg="del">
          <ac:chgData name="Joe Arday" userId="fbebb931ede2a06e" providerId="LiveId" clId="{787244CE-CD82-4DD3-854B-3C383618EF71}" dt="2026-07-07T18:38:28.820" v="38"/>
          <ac:spMkLst>
            <pc:docMk/>
            <pc:sldMk cId="4274074528" sldId="448"/>
            <ac:spMk id="9" creationId="{9A2A0CE7-28E0-6743-75FE-002A3C30CEA7}"/>
          </ac:spMkLst>
        </pc:spChg>
      </pc:sldChg>
      <pc:sldChg chg="delSp modSp add mod setBg delDesignElem">
        <pc:chgData name="Joe Arday" userId="fbebb931ede2a06e" providerId="LiveId" clId="{787244CE-CD82-4DD3-854B-3C383618EF71}" dt="2026-07-07T18:42:19.108" v="46" actId="207"/>
        <pc:sldMkLst>
          <pc:docMk/>
          <pc:sldMk cId="1817134881" sldId="451"/>
        </pc:sldMkLst>
        <pc:spChg chg="mod">
          <ac:chgData name="Joe Arday" userId="fbebb931ede2a06e" providerId="LiveId" clId="{787244CE-CD82-4DD3-854B-3C383618EF71}" dt="2026-07-07T18:42:19.108" v="46" actId="207"/>
          <ac:spMkLst>
            <pc:docMk/>
            <pc:sldMk cId="1817134881" sldId="451"/>
            <ac:spMk id="2" creationId="{1A0A248F-E93C-197C-DC3C-A76AAC56128F}"/>
          </ac:spMkLst>
        </pc:spChg>
        <pc:spChg chg="del">
          <ac:chgData name="Joe Arday" userId="fbebb931ede2a06e" providerId="LiveId" clId="{787244CE-CD82-4DD3-854B-3C383618EF71}" dt="2026-07-07T18:42:09.437" v="44"/>
          <ac:spMkLst>
            <pc:docMk/>
            <pc:sldMk cId="1817134881" sldId="451"/>
            <ac:spMk id="9" creationId="{4659E83D-8750-E71F-ECEF-6DD0A7CDDD21}"/>
          </ac:spMkLst>
        </pc:spChg>
      </pc:sldChg>
      <pc:sldChg chg="modSp mod">
        <pc:chgData name="Joe Arday" userId="fbebb931ede2a06e" providerId="LiveId" clId="{787244CE-CD82-4DD3-854B-3C383618EF71}" dt="2026-07-07T18:50:18.115" v="125" actId="20577"/>
        <pc:sldMkLst>
          <pc:docMk/>
          <pc:sldMk cId="963357854" sldId="505"/>
        </pc:sldMkLst>
        <pc:spChg chg="mod">
          <ac:chgData name="Joe Arday" userId="fbebb931ede2a06e" providerId="LiveId" clId="{787244CE-CD82-4DD3-854B-3C383618EF71}" dt="2026-07-07T18:42:31.073" v="50" actId="20577"/>
          <ac:spMkLst>
            <pc:docMk/>
            <pc:sldMk cId="963357854" sldId="505"/>
            <ac:spMk id="2" creationId="{31BCDC40-85AC-CD71-FD03-5FEC1446B798}"/>
          </ac:spMkLst>
        </pc:spChg>
        <pc:spChg chg="mod">
          <ac:chgData name="Joe Arday" userId="fbebb931ede2a06e" providerId="LiveId" clId="{787244CE-CD82-4DD3-854B-3C383618EF71}" dt="2026-07-07T18:50:18.115" v="125" actId="20577"/>
          <ac:spMkLst>
            <pc:docMk/>
            <pc:sldMk cId="963357854" sldId="505"/>
            <ac:spMk id="7" creationId="{89533B80-512F-9EEF-4332-68D51114729E}"/>
          </ac:spMkLst>
        </pc:spChg>
      </pc:sldChg>
      <pc:sldChg chg="ord">
        <pc:chgData name="Joe Arday" userId="fbebb931ede2a06e" providerId="LiveId" clId="{787244CE-CD82-4DD3-854B-3C383618EF71}" dt="2026-07-07T18:51:44.470" v="144"/>
        <pc:sldMkLst>
          <pc:docMk/>
          <pc:sldMk cId="2511109788" sldId="506"/>
        </pc:sldMkLst>
      </pc:sldChg>
      <pc:sldChg chg="add del mod modShow">
        <pc:chgData name="Joe Arday" userId="fbebb931ede2a06e" providerId="LiveId" clId="{787244CE-CD82-4DD3-854B-3C383618EF71}" dt="2026-07-07T18:51:24.595" v="142" actId="47"/>
        <pc:sldMkLst>
          <pc:docMk/>
          <pc:sldMk cId="3857609851" sldId="507"/>
        </pc:sldMkLst>
      </pc:sldChg>
      <pc:sldChg chg="add del mod modShow">
        <pc:chgData name="Joe Arday" userId="fbebb931ede2a06e" providerId="LiveId" clId="{787244CE-CD82-4DD3-854B-3C383618EF71}" dt="2026-07-07T18:51:24.595" v="142" actId="47"/>
        <pc:sldMkLst>
          <pc:docMk/>
          <pc:sldMk cId="709749982" sldId="508"/>
        </pc:sldMkLst>
      </pc:sldChg>
      <pc:sldChg chg="add del mod modShow">
        <pc:chgData name="Joe Arday" userId="fbebb931ede2a06e" providerId="LiveId" clId="{787244CE-CD82-4DD3-854B-3C383618EF71}" dt="2026-07-07T18:51:24.595" v="142" actId="47"/>
        <pc:sldMkLst>
          <pc:docMk/>
          <pc:sldMk cId="3023716712" sldId="509"/>
        </pc:sldMkLst>
      </pc:sldChg>
    </pc:docChg>
  </pc:docChgLst>
  <pc:docChgLst>
    <pc:chgData name="Joe Arday" userId="fbebb931ede2a06e" providerId="Windows Live" clId="Web-{2A5026D3-97CD-7DB4-4EED-4B4E6BFD480A}"/>
    <pc:docChg chg="modSld">
      <pc:chgData name="Joe Arday" userId="fbebb931ede2a06e" providerId="Windows Live" clId="Web-{2A5026D3-97CD-7DB4-4EED-4B4E6BFD480A}" dt="2026-06-26T08:27:42.139" v="11" actId="20577"/>
      <pc:docMkLst>
        <pc:docMk/>
      </pc:docMkLst>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image" Target="../media/image2.svg"/><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93CF4C-469A-4A5B-8734-926BD479A88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33C8CFF0-BA52-4901-BD4D-5CEDC231F09F}">
      <dgm:prSet/>
      <dgm:spPr/>
      <dgm:t>
        <a:bodyPr/>
        <a:lstStyle/>
        <a:p>
          <a:pPr rtl="0">
            <a:lnSpc>
              <a:spcPct val="100000"/>
            </a:lnSpc>
          </a:pPr>
          <a:r>
            <a:rPr lang="en-GB" dirty="0">
              <a:latin typeface="+mn-lt"/>
              <a:ea typeface="Calibri"/>
              <a:cs typeface="Calibri"/>
            </a:rPr>
            <a:t>Neurodivergent Computer Science, AI, EdTech and STEM educator with nearly 20 years' experience working with schools and several organisations in education.</a:t>
          </a:r>
          <a:endParaRPr lang="en-US" dirty="0">
            <a:latin typeface="+mn-lt"/>
            <a:ea typeface="Calibri"/>
            <a:cs typeface="Calibri"/>
          </a:endParaRPr>
        </a:p>
      </dgm:t>
    </dgm:pt>
    <dgm:pt modelId="{1EFC733D-F9DC-43E5-92D1-0A87B28ACBBD}" type="parTrans" cxnId="{5AC46EDD-E368-4354-81F4-BD01B083C9FF}">
      <dgm:prSet/>
      <dgm:spPr/>
      <dgm:t>
        <a:bodyPr/>
        <a:lstStyle/>
        <a:p>
          <a:endParaRPr lang="en-US">
            <a:latin typeface="+mn-lt"/>
            <a:ea typeface="Calibri" panose="020F0502020204030204" pitchFamily="34" charset="0"/>
            <a:cs typeface="Calibri" panose="020F0502020204030204" pitchFamily="34" charset="0"/>
          </a:endParaRPr>
        </a:p>
      </dgm:t>
    </dgm:pt>
    <dgm:pt modelId="{02B9FA25-A807-415B-B2F1-0C5E195BD4BD}" type="sibTrans" cxnId="{5AC46EDD-E368-4354-81F4-BD01B083C9FF}">
      <dgm:prSet/>
      <dgm:spPr/>
      <dgm:t>
        <a:bodyPr/>
        <a:lstStyle/>
        <a:p>
          <a:pPr>
            <a:lnSpc>
              <a:spcPct val="100000"/>
            </a:lnSpc>
          </a:pPr>
          <a:endParaRPr lang="en-US">
            <a:latin typeface="+mn-lt"/>
            <a:ea typeface="Calibri" panose="020F0502020204030204" pitchFamily="34" charset="0"/>
            <a:cs typeface="Calibri" panose="020F0502020204030204" pitchFamily="34" charset="0"/>
          </a:endParaRPr>
        </a:p>
      </dgm:t>
    </dgm:pt>
    <dgm:pt modelId="{DD0D366F-A520-4632-851C-26A7E2631FAA}">
      <dgm:prSet/>
      <dgm:spPr/>
      <dgm:t>
        <a:bodyPr/>
        <a:lstStyle/>
        <a:p>
          <a:pPr>
            <a:lnSpc>
              <a:spcPct val="100000"/>
            </a:lnSpc>
          </a:pPr>
          <a:r>
            <a:rPr lang="en-US">
              <a:latin typeface="+mn-lt"/>
              <a:ea typeface="Calibri" panose="020F0502020204030204" pitchFamily="34" charset="0"/>
              <a:cs typeface="Calibri" panose="020F0502020204030204" pitchFamily="34" charset="0"/>
            </a:rPr>
            <a:t>AI Citizen of the Year 2025 Runner Up (Highly Commended) by the National AI Awards</a:t>
          </a:r>
        </a:p>
      </dgm:t>
    </dgm:pt>
    <dgm:pt modelId="{8F2B4E32-BE44-4F4E-B983-9DC5741B7DA7}" type="parTrans" cxnId="{577B3B67-33AA-439C-A3E2-CAB85409486C}">
      <dgm:prSet/>
      <dgm:spPr/>
      <dgm:t>
        <a:bodyPr/>
        <a:lstStyle/>
        <a:p>
          <a:endParaRPr lang="en-US">
            <a:latin typeface="+mn-lt"/>
            <a:ea typeface="Calibri" panose="020F0502020204030204" pitchFamily="34" charset="0"/>
            <a:cs typeface="Calibri" panose="020F0502020204030204" pitchFamily="34" charset="0"/>
          </a:endParaRPr>
        </a:p>
      </dgm:t>
    </dgm:pt>
    <dgm:pt modelId="{4C05A9A3-7B22-453A-BF87-57EBD59ACB61}" type="sibTrans" cxnId="{577B3B67-33AA-439C-A3E2-CAB85409486C}">
      <dgm:prSet/>
      <dgm:spPr/>
      <dgm:t>
        <a:bodyPr/>
        <a:lstStyle/>
        <a:p>
          <a:pPr>
            <a:lnSpc>
              <a:spcPct val="100000"/>
            </a:lnSpc>
          </a:pPr>
          <a:endParaRPr lang="en-US">
            <a:latin typeface="+mn-lt"/>
            <a:ea typeface="Calibri" panose="020F0502020204030204" pitchFamily="34" charset="0"/>
            <a:cs typeface="Calibri" panose="020F0502020204030204" pitchFamily="34" charset="0"/>
          </a:endParaRPr>
        </a:p>
      </dgm:t>
    </dgm:pt>
    <dgm:pt modelId="{0B6C479B-89BD-4D5D-A918-2EF66C42D80A}">
      <dgm:prSet/>
      <dgm:spPr/>
      <dgm:t>
        <a:bodyPr/>
        <a:lstStyle/>
        <a:p>
          <a:pPr>
            <a:lnSpc>
              <a:spcPct val="100000"/>
            </a:lnSpc>
          </a:pPr>
          <a:r>
            <a:rPr lang="en-US" dirty="0">
              <a:latin typeface="+mn-lt"/>
              <a:ea typeface="Calibri" panose="020F0502020204030204" pitchFamily="34" charset="0"/>
              <a:cs typeface="Calibri" panose="020F0502020204030204" pitchFamily="34" charset="0"/>
            </a:rPr>
            <a:t>Inaugural STEAM Champion of the Year 2025 Winner by Future Ed Group Awards</a:t>
          </a:r>
        </a:p>
      </dgm:t>
    </dgm:pt>
    <dgm:pt modelId="{B877154D-22CE-4ACE-B17D-2FE1F7BE424E}" type="parTrans" cxnId="{26EA9388-F17C-4D20-9FF1-85BACAEBDC31}">
      <dgm:prSet/>
      <dgm:spPr/>
      <dgm:t>
        <a:bodyPr/>
        <a:lstStyle/>
        <a:p>
          <a:endParaRPr lang="en-US">
            <a:latin typeface="+mn-lt"/>
            <a:ea typeface="Calibri" panose="020F0502020204030204" pitchFamily="34" charset="0"/>
            <a:cs typeface="Calibri" panose="020F0502020204030204" pitchFamily="34" charset="0"/>
          </a:endParaRPr>
        </a:p>
      </dgm:t>
    </dgm:pt>
    <dgm:pt modelId="{3D5707E0-A5F9-4393-8E78-4EEC04AD127E}" type="sibTrans" cxnId="{26EA9388-F17C-4D20-9FF1-85BACAEBDC31}">
      <dgm:prSet/>
      <dgm:spPr/>
      <dgm:t>
        <a:bodyPr/>
        <a:lstStyle/>
        <a:p>
          <a:pPr>
            <a:lnSpc>
              <a:spcPct val="100000"/>
            </a:lnSpc>
          </a:pPr>
          <a:endParaRPr lang="en-US">
            <a:latin typeface="+mn-lt"/>
            <a:ea typeface="Calibri" panose="020F0502020204030204" pitchFamily="34" charset="0"/>
            <a:cs typeface="Calibri" panose="020F0502020204030204" pitchFamily="34" charset="0"/>
          </a:endParaRPr>
        </a:p>
      </dgm:t>
    </dgm:pt>
    <dgm:pt modelId="{961419B9-5E6E-49FF-A1C6-22ACFD8DBF77}">
      <dgm:prSet/>
      <dgm:spPr/>
      <dgm:t>
        <a:bodyPr/>
        <a:lstStyle/>
        <a:p>
          <a:pPr>
            <a:lnSpc>
              <a:spcPct val="100000"/>
            </a:lnSpc>
          </a:pPr>
          <a:r>
            <a:rPr lang="en-GB">
              <a:latin typeface="+mn-lt"/>
              <a:ea typeface="Calibri" panose="020F0502020204030204" pitchFamily="34" charset="0"/>
              <a:cs typeface="Calibri" panose="020F0502020204030204" pitchFamily="34" charset="0"/>
            </a:rPr>
            <a:t>Chartered College of Teaching / Department for Education Edtech Evidence Board Advisory member since 2025.</a:t>
          </a:r>
          <a:endParaRPr lang="en-US">
            <a:latin typeface="+mn-lt"/>
            <a:ea typeface="Calibri" panose="020F0502020204030204" pitchFamily="34" charset="0"/>
            <a:cs typeface="Calibri" panose="020F0502020204030204" pitchFamily="34" charset="0"/>
          </a:endParaRPr>
        </a:p>
      </dgm:t>
    </dgm:pt>
    <dgm:pt modelId="{432F7FBF-5E8E-4C71-AD16-CE5B71F98D1E}" type="parTrans" cxnId="{2D135233-E927-40C5-BD97-010E43D7AEEE}">
      <dgm:prSet/>
      <dgm:spPr/>
      <dgm:t>
        <a:bodyPr/>
        <a:lstStyle/>
        <a:p>
          <a:endParaRPr lang="en-US">
            <a:latin typeface="+mn-lt"/>
            <a:ea typeface="Calibri" panose="020F0502020204030204" pitchFamily="34" charset="0"/>
            <a:cs typeface="Calibri" panose="020F0502020204030204" pitchFamily="34" charset="0"/>
          </a:endParaRPr>
        </a:p>
      </dgm:t>
    </dgm:pt>
    <dgm:pt modelId="{6CAAA745-D152-4751-A0C8-93251A620B25}" type="sibTrans" cxnId="{2D135233-E927-40C5-BD97-010E43D7AEEE}">
      <dgm:prSet/>
      <dgm:spPr/>
      <dgm:t>
        <a:bodyPr/>
        <a:lstStyle/>
        <a:p>
          <a:pPr>
            <a:lnSpc>
              <a:spcPct val="100000"/>
            </a:lnSpc>
          </a:pPr>
          <a:endParaRPr lang="en-US">
            <a:latin typeface="+mn-lt"/>
            <a:ea typeface="Calibri" panose="020F0502020204030204" pitchFamily="34" charset="0"/>
            <a:cs typeface="Calibri" panose="020F0502020204030204" pitchFamily="34" charset="0"/>
          </a:endParaRPr>
        </a:p>
      </dgm:t>
    </dgm:pt>
    <dgm:pt modelId="{FA4BDBDE-0D20-442B-A547-4734B6250811}">
      <dgm:prSet/>
      <dgm:spPr/>
      <dgm:t>
        <a:bodyPr/>
        <a:lstStyle/>
        <a:p>
          <a:pPr>
            <a:lnSpc>
              <a:spcPct val="100000"/>
            </a:lnSpc>
          </a:pPr>
          <a:r>
            <a:rPr lang="en-GB">
              <a:latin typeface="+mn-lt"/>
              <a:ea typeface="Calibri" panose="020F0502020204030204" pitchFamily="34" charset="0"/>
              <a:cs typeface="Calibri" panose="020F0502020204030204" pitchFamily="34" charset="0"/>
            </a:rPr>
            <a:t>BETT UK advisory board member 2024 – 2026</a:t>
          </a:r>
          <a:endParaRPr lang="en-US">
            <a:latin typeface="+mn-lt"/>
            <a:ea typeface="Calibri" panose="020F0502020204030204" pitchFamily="34" charset="0"/>
            <a:cs typeface="Calibri" panose="020F0502020204030204" pitchFamily="34" charset="0"/>
          </a:endParaRPr>
        </a:p>
      </dgm:t>
    </dgm:pt>
    <dgm:pt modelId="{FC106F67-3970-402D-BCB2-D4A293CE6AFF}" type="parTrans" cxnId="{7BDEE746-EC21-41D3-8766-FA420B32EC7A}">
      <dgm:prSet/>
      <dgm:spPr/>
      <dgm:t>
        <a:bodyPr/>
        <a:lstStyle/>
        <a:p>
          <a:endParaRPr lang="en-US">
            <a:latin typeface="+mn-lt"/>
            <a:ea typeface="Calibri" panose="020F0502020204030204" pitchFamily="34" charset="0"/>
            <a:cs typeface="Calibri" panose="020F0502020204030204" pitchFamily="34" charset="0"/>
          </a:endParaRPr>
        </a:p>
      </dgm:t>
    </dgm:pt>
    <dgm:pt modelId="{C70643C0-E74D-4FAD-A306-AAFF2F9D7FFC}" type="sibTrans" cxnId="{7BDEE746-EC21-41D3-8766-FA420B32EC7A}">
      <dgm:prSet/>
      <dgm:spPr/>
      <dgm:t>
        <a:bodyPr/>
        <a:lstStyle/>
        <a:p>
          <a:pPr>
            <a:lnSpc>
              <a:spcPct val="100000"/>
            </a:lnSpc>
          </a:pPr>
          <a:endParaRPr lang="en-US">
            <a:latin typeface="+mn-lt"/>
            <a:ea typeface="Calibri" panose="020F0502020204030204" pitchFamily="34" charset="0"/>
            <a:cs typeface="Calibri" panose="020F0502020204030204" pitchFamily="34" charset="0"/>
          </a:endParaRPr>
        </a:p>
      </dgm:t>
    </dgm:pt>
    <dgm:pt modelId="{11AE058E-0E3C-4A4E-9424-C37A32AE430F}">
      <dgm:prSet/>
      <dgm:spPr/>
      <dgm:t>
        <a:bodyPr/>
        <a:lstStyle/>
        <a:p>
          <a:pPr>
            <a:lnSpc>
              <a:spcPct val="100000"/>
            </a:lnSpc>
          </a:pPr>
          <a:r>
            <a:rPr lang="en-GB">
              <a:latin typeface="+mn-lt"/>
              <a:ea typeface="Calibri"/>
              <a:cs typeface="Calibri"/>
            </a:rPr>
            <a:t>BCS council member and committee member for various groups in computer science education, diversity and industry.</a:t>
          </a:r>
          <a:endParaRPr lang="en-US">
            <a:latin typeface="+mn-lt"/>
            <a:ea typeface="Calibri"/>
            <a:cs typeface="Calibri"/>
          </a:endParaRPr>
        </a:p>
      </dgm:t>
    </dgm:pt>
    <dgm:pt modelId="{45FC4F3F-C9D4-4DBA-BDFB-EEE9554CAD8E}" type="parTrans" cxnId="{23987848-DC5D-49CB-91C8-F6F66BC36E91}">
      <dgm:prSet/>
      <dgm:spPr/>
      <dgm:t>
        <a:bodyPr/>
        <a:lstStyle/>
        <a:p>
          <a:endParaRPr lang="en-US">
            <a:latin typeface="+mn-lt"/>
            <a:ea typeface="Calibri" panose="020F0502020204030204" pitchFamily="34" charset="0"/>
            <a:cs typeface="Calibri" panose="020F0502020204030204" pitchFamily="34" charset="0"/>
          </a:endParaRPr>
        </a:p>
      </dgm:t>
    </dgm:pt>
    <dgm:pt modelId="{A811BD5A-A128-4762-982A-A86BE105D427}" type="sibTrans" cxnId="{23987848-DC5D-49CB-91C8-F6F66BC36E91}">
      <dgm:prSet/>
      <dgm:spPr/>
      <dgm:t>
        <a:bodyPr/>
        <a:lstStyle/>
        <a:p>
          <a:endParaRPr lang="en-US">
            <a:latin typeface="+mn-lt"/>
            <a:ea typeface="Calibri" panose="020F0502020204030204" pitchFamily="34" charset="0"/>
            <a:cs typeface="Calibri" panose="020F0502020204030204" pitchFamily="34" charset="0"/>
          </a:endParaRPr>
        </a:p>
      </dgm:t>
    </dgm:pt>
    <dgm:pt modelId="{BABA2EE7-0195-462C-A3F6-03A48C84C7D4}" type="pres">
      <dgm:prSet presAssocID="{DE93CF4C-469A-4A5B-8734-926BD479A88C}" presName="root" presStyleCnt="0">
        <dgm:presLayoutVars>
          <dgm:dir/>
          <dgm:resizeHandles val="exact"/>
        </dgm:presLayoutVars>
      </dgm:prSet>
      <dgm:spPr/>
    </dgm:pt>
    <dgm:pt modelId="{C6F72CA5-B0D1-4459-BAD6-3161AF3D73A1}" type="pres">
      <dgm:prSet presAssocID="{33C8CFF0-BA52-4901-BD4D-5CEDC231F09F}" presName="compNode" presStyleCnt="0"/>
      <dgm:spPr/>
    </dgm:pt>
    <dgm:pt modelId="{3B8D516E-AF8B-44E2-BB9D-654C7AB0D631}" type="pres">
      <dgm:prSet presAssocID="{33C8CFF0-BA52-4901-BD4D-5CEDC231F09F}" presName="bgRect" presStyleLbl="bgShp" presStyleIdx="0" presStyleCnt="6"/>
      <dgm:spPr/>
    </dgm:pt>
    <dgm:pt modelId="{5174E26C-B213-4B21-9C67-B070EAE59F9B}" type="pres">
      <dgm:prSet presAssocID="{33C8CFF0-BA52-4901-BD4D-5CEDC231F09F}"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rogrammer"/>
        </a:ext>
      </dgm:extLst>
    </dgm:pt>
    <dgm:pt modelId="{EF986292-67F3-47E0-855E-F5F917B73F77}" type="pres">
      <dgm:prSet presAssocID="{33C8CFF0-BA52-4901-BD4D-5CEDC231F09F}" presName="spaceRect" presStyleCnt="0"/>
      <dgm:spPr/>
    </dgm:pt>
    <dgm:pt modelId="{09831B43-4A98-47EE-99BD-56726E099990}" type="pres">
      <dgm:prSet presAssocID="{33C8CFF0-BA52-4901-BD4D-5CEDC231F09F}" presName="parTx" presStyleLbl="revTx" presStyleIdx="0" presStyleCnt="6">
        <dgm:presLayoutVars>
          <dgm:chMax val="0"/>
          <dgm:chPref val="0"/>
        </dgm:presLayoutVars>
      </dgm:prSet>
      <dgm:spPr/>
    </dgm:pt>
    <dgm:pt modelId="{906CFD04-C295-446C-AFE2-1993E42A33DE}" type="pres">
      <dgm:prSet presAssocID="{02B9FA25-A807-415B-B2F1-0C5E195BD4BD}" presName="sibTrans" presStyleCnt="0"/>
      <dgm:spPr/>
    </dgm:pt>
    <dgm:pt modelId="{89594399-9916-426F-B571-A651576757E6}" type="pres">
      <dgm:prSet presAssocID="{0B6C479B-89BD-4D5D-A918-2EF66C42D80A}" presName="compNode" presStyleCnt="0"/>
      <dgm:spPr/>
    </dgm:pt>
    <dgm:pt modelId="{E3FDED9B-C00C-45FA-959B-49FFFE201708}" type="pres">
      <dgm:prSet presAssocID="{0B6C479B-89BD-4D5D-A918-2EF66C42D80A}" presName="bgRect" presStyleLbl="bgShp" presStyleIdx="1" presStyleCnt="6"/>
      <dgm:spPr/>
    </dgm:pt>
    <dgm:pt modelId="{3F2ADA91-3FE4-463E-9013-867E42850AF5}" type="pres">
      <dgm:prSet presAssocID="{0B6C479B-89BD-4D5D-A918-2EF66C42D80A}"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rophy"/>
        </a:ext>
      </dgm:extLst>
    </dgm:pt>
    <dgm:pt modelId="{33F926A9-012C-4FAB-9917-7802F2B01056}" type="pres">
      <dgm:prSet presAssocID="{0B6C479B-89BD-4D5D-A918-2EF66C42D80A}" presName="spaceRect" presStyleCnt="0"/>
      <dgm:spPr/>
    </dgm:pt>
    <dgm:pt modelId="{203E89FB-F1D3-49BB-91E8-1367B808F78B}" type="pres">
      <dgm:prSet presAssocID="{0B6C479B-89BD-4D5D-A918-2EF66C42D80A}" presName="parTx" presStyleLbl="revTx" presStyleIdx="1" presStyleCnt="6">
        <dgm:presLayoutVars>
          <dgm:chMax val="0"/>
          <dgm:chPref val="0"/>
        </dgm:presLayoutVars>
      </dgm:prSet>
      <dgm:spPr/>
    </dgm:pt>
    <dgm:pt modelId="{A5A6672C-D241-46C6-8DE8-68D78ED9F501}" type="pres">
      <dgm:prSet presAssocID="{3D5707E0-A5F9-4393-8E78-4EEC04AD127E}" presName="sibTrans" presStyleCnt="0"/>
      <dgm:spPr/>
    </dgm:pt>
    <dgm:pt modelId="{0B8C9F23-C9C1-4A9E-A5EF-25DEEB3630AF}" type="pres">
      <dgm:prSet presAssocID="{DD0D366F-A520-4632-851C-26A7E2631FAA}" presName="compNode" presStyleCnt="0"/>
      <dgm:spPr/>
    </dgm:pt>
    <dgm:pt modelId="{C6D32B02-B601-42ED-BB08-90A1D9452795}" type="pres">
      <dgm:prSet presAssocID="{DD0D366F-A520-4632-851C-26A7E2631FAA}" presName="bgRect" presStyleLbl="bgShp" presStyleIdx="2" presStyleCnt="6"/>
      <dgm:spPr/>
    </dgm:pt>
    <dgm:pt modelId="{77D470D2-CB30-4B53-A7B8-8D9B1FBB5FC8}" type="pres">
      <dgm:prSet presAssocID="{DD0D366F-A520-4632-851C-26A7E2631FAA}"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Robot"/>
        </a:ext>
      </dgm:extLst>
    </dgm:pt>
    <dgm:pt modelId="{DE846CD8-8E41-4E97-95EB-D7E0A4F05CC1}" type="pres">
      <dgm:prSet presAssocID="{DD0D366F-A520-4632-851C-26A7E2631FAA}" presName="spaceRect" presStyleCnt="0"/>
      <dgm:spPr/>
    </dgm:pt>
    <dgm:pt modelId="{5E7B873E-8E6F-4117-AD7A-BAD1CD49CC5C}" type="pres">
      <dgm:prSet presAssocID="{DD0D366F-A520-4632-851C-26A7E2631FAA}" presName="parTx" presStyleLbl="revTx" presStyleIdx="2" presStyleCnt="6">
        <dgm:presLayoutVars>
          <dgm:chMax val="0"/>
          <dgm:chPref val="0"/>
        </dgm:presLayoutVars>
      </dgm:prSet>
      <dgm:spPr/>
    </dgm:pt>
    <dgm:pt modelId="{51960DAC-2F55-48C8-9B5C-D6893BF84ACE}" type="pres">
      <dgm:prSet presAssocID="{4C05A9A3-7B22-453A-BF87-57EBD59ACB61}" presName="sibTrans" presStyleCnt="0"/>
      <dgm:spPr/>
    </dgm:pt>
    <dgm:pt modelId="{CFC633AA-5B68-42AC-A745-50F176C9F500}" type="pres">
      <dgm:prSet presAssocID="{961419B9-5E6E-49FF-A1C6-22ACFD8DBF77}" presName="compNode" presStyleCnt="0"/>
      <dgm:spPr/>
    </dgm:pt>
    <dgm:pt modelId="{9D7D2163-33A7-446D-802A-BF39709BE5E0}" type="pres">
      <dgm:prSet presAssocID="{961419B9-5E6E-49FF-A1C6-22ACFD8DBF77}" presName="bgRect" presStyleLbl="bgShp" presStyleIdx="3" presStyleCnt="6"/>
      <dgm:spPr/>
    </dgm:pt>
    <dgm:pt modelId="{25F45539-5CE5-43D9-8C96-F7D18D7EB116}" type="pres">
      <dgm:prSet presAssocID="{961419B9-5E6E-49FF-A1C6-22ACFD8DBF77}"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iploma Roll"/>
        </a:ext>
      </dgm:extLst>
    </dgm:pt>
    <dgm:pt modelId="{C7FB945C-91AB-4B48-B056-25E118056BCF}" type="pres">
      <dgm:prSet presAssocID="{961419B9-5E6E-49FF-A1C6-22ACFD8DBF77}" presName="spaceRect" presStyleCnt="0"/>
      <dgm:spPr/>
    </dgm:pt>
    <dgm:pt modelId="{BEB86FCF-B2EA-4CD5-AC1B-5CE73D3D637E}" type="pres">
      <dgm:prSet presAssocID="{961419B9-5E6E-49FF-A1C6-22ACFD8DBF77}" presName="parTx" presStyleLbl="revTx" presStyleIdx="3" presStyleCnt="6">
        <dgm:presLayoutVars>
          <dgm:chMax val="0"/>
          <dgm:chPref val="0"/>
        </dgm:presLayoutVars>
      </dgm:prSet>
      <dgm:spPr/>
    </dgm:pt>
    <dgm:pt modelId="{F79A8F11-24F6-42E3-AFD0-F7DFB6B0F161}" type="pres">
      <dgm:prSet presAssocID="{6CAAA745-D152-4751-A0C8-93251A620B25}" presName="sibTrans" presStyleCnt="0"/>
      <dgm:spPr/>
    </dgm:pt>
    <dgm:pt modelId="{D71054A8-EE68-408D-955E-6C4D8E2C8CB0}" type="pres">
      <dgm:prSet presAssocID="{11AE058E-0E3C-4A4E-9424-C37A32AE430F}" presName="compNode" presStyleCnt="0"/>
      <dgm:spPr/>
    </dgm:pt>
    <dgm:pt modelId="{389A2307-23F8-4D9D-9A81-88C2A09055D6}" type="pres">
      <dgm:prSet presAssocID="{11AE058E-0E3C-4A4E-9424-C37A32AE430F}" presName="bgRect" presStyleLbl="bgShp" presStyleIdx="4" presStyleCnt="6"/>
      <dgm:spPr/>
    </dgm:pt>
    <dgm:pt modelId="{54FEC973-501E-435B-BB04-9776AEF66ED4}" type="pres">
      <dgm:prSet presAssocID="{11AE058E-0E3C-4A4E-9424-C37A32AE430F}"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Group of People"/>
        </a:ext>
      </dgm:extLst>
    </dgm:pt>
    <dgm:pt modelId="{0763DF70-554A-4DDB-81F3-107A80C6FDA5}" type="pres">
      <dgm:prSet presAssocID="{11AE058E-0E3C-4A4E-9424-C37A32AE430F}" presName="spaceRect" presStyleCnt="0"/>
      <dgm:spPr/>
    </dgm:pt>
    <dgm:pt modelId="{B3BD379C-749A-43D4-886F-2F2F457BD3F1}" type="pres">
      <dgm:prSet presAssocID="{11AE058E-0E3C-4A4E-9424-C37A32AE430F}" presName="parTx" presStyleLbl="revTx" presStyleIdx="4" presStyleCnt="6">
        <dgm:presLayoutVars>
          <dgm:chMax val="0"/>
          <dgm:chPref val="0"/>
        </dgm:presLayoutVars>
      </dgm:prSet>
      <dgm:spPr/>
    </dgm:pt>
    <dgm:pt modelId="{DDA6F2D1-1C69-406E-95F3-5E42D79B8576}" type="pres">
      <dgm:prSet presAssocID="{A811BD5A-A128-4762-982A-A86BE105D427}" presName="sibTrans" presStyleCnt="0"/>
      <dgm:spPr/>
    </dgm:pt>
    <dgm:pt modelId="{8EBE6E5A-1B14-4BCB-9340-D89C5118B805}" type="pres">
      <dgm:prSet presAssocID="{FA4BDBDE-0D20-442B-A547-4734B6250811}" presName="compNode" presStyleCnt="0"/>
      <dgm:spPr/>
    </dgm:pt>
    <dgm:pt modelId="{BC293F42-580C-43A0-8210-DF86223A8482}" type="pres">
      <dgm:prSet presAssocID="{FA4BDBDE-0D20-442B-A547-4734B6250811}" presName="bgRect" presStyleLbl="bgShp" presStyleIdx="5" presStyleCnt="6"/>
      <dgm:spPr/>
    </dgm:pt>
    <dgm:pt modelId="{2BF03F73-B8A7-4B76-A537-F065C03603CB}" type="pres">
      <dgm:prSet presAssocID="{FA4BDBDE-0D20-442B-A547-4734B6250811}"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eeting"/>
        </a:ext>
      </dgm:extLst>
    </dgm:pt>
    <dgm:pt modelId="{167B532A-A1A1-4CE5-BD19-E58774B395D3}" type="pres">
      <dgm:prSet presAssocID="{FA4BDBDE-0D20-442B-A547-4734B6250811}" presName="spaceRect" presStyleCnt="0"/>
      <dgm:spPr/>
    </dgm:pt>
    <dgm:pt modelId="{F2F6907D-08F1-46D6-8167-8C34E3EC97E2}" type="pres">
      <dgm:prSet presAssocID="{FA4BDBDE-0D20-442B-A547-4734B6250811}" presName="parTx" presStyleLbl="revTx" presStyleIdx="5" presStyleCnt="6">
        <dgm:presLayoutVars>
          <dgm:chMax val="0"/>
          <dgm:chPref val="0"/>
        </dgm:presLayoutVars>
      </dgm:prSet>
      <dgm:spPr/>
    </dgm:pt>
  </dgm:ptLst>
  <dgm:cxnLst>
    <dgm:cxn modelId="{D0D29414-AACF-4373-818D-52ED24C586B6}" type="presOf" srcId="{DD0D366F-A520-4632-851C-26A7E2631FAA}" destId="{5E7B873E-8E6F-4117-AD7A-BAD1CD49CC5C}" srcOrd="0" destOrd="0" presId="urn:microsoft.com/office/officeart/2018/2/layout/IconVerticalSolidList"/>
    <dgm:cxn modelId="{2D135233-E927-40C5-BD97-010E43D7AEEE}" srcId="{DE93CF4C-469A-4A5B-8734-926BD479A88C}" destId="{961419B9-5E6E-49FF-A1C6-22ACFD8DBF77}" srcOrd="3" destOrd="0" parTransId="{432F7FBF-5E8E-4C71-AD16-CE5B71F98D1E}" sibTransId="{6CAAA745-D152-4751-A0C8-93251A620B25}"/>
    <dgm:cxn modelId="{7BDEE746-EC21-41D3-8766-FA420B32EC7A}" srcId="{DE93CF4C-469A-4A5B-8734-926BD479A88C}" destId="{FA4BDBDE-0D20-442B-A547-4734B6250811}" srcOrd="5" destOrd="0" parTransId="{FC106F67-3970-402D-BCB2-D4A293CE6AFF}" sibTransId="{C70643C0-E74D-4FAD-A306-AAFF2F9D7FFC}"/>
    <dgm:cxn modelId="{2D21F866-E077-464D-A2E8-6F5BE237913F}" type="presOf" srcId="{33C8CFF0-BA52-4901-BD4D-5CEDC231F09F}" destId="{09831B43-4A98-47EE-99BD-56726E099990}" srcOrd="0" destOrd="0" presId="urn:microsoft.com/office/officeart/2018/2/layout/IconVerticalSolidList"/>
    <dgm:cxn modelId="{577B3B67-33AA-439C-A3E2-CAB85409486C}" srcId="{DE93CF4C-469A-4A5B-8734-926BD479A88C}" destId="{DD0D366F-A520-4632-851C-26A7E2631FAA}" srcOrd="2" destOrd="0" parTransId="{8F2B4E32-BE44-4F4E-B983-9DC5741B7DA7}" sibTransId="{4C05A9A3-7B22-453A-BF87-57EBD59ACB61}"/>
    <dgm:cxn modelId="{23987848-DC5D-49CB-91C8-F6F66BC36E91}" srcId="{DE93CF4C-469A-4A5B-8734-926BD479A88C}" destId="{11AE058E-0E3C-4A4E-9424-C37A32AE430F}" srcOrd="4" destOrd="0" parTransId="{45FC4F3F-C9D4-4DBA-BDFB-EEE9554CAD8E}" sibTransId="{A811BD5A-A128-4762-982A-A86BE105D427}"/>
    <dgm:cxn modelId="{69CA8C7E-FDDD-466B-B2D1-B4DF3B5D891E}" type="presOf" srcId="{DE93CF4C-469A-4A5B-8734-926BD479A88C}" destId="{BABA2EE7-0195-462C-A3F6-03A48C84C7D4}" srcOrd="0" destOrd="0" presId="urn:microsoft.com/office/officeart/2018/2/layout/IconVerticalSolidList"/>
    <dgm:cxn modelId="{26EA9388-F17C-4D20-9FF1-85BACAEBDC31}" srcId="{DE93CF4C-469A-4A5B-8734-926BD479A88C}" destId="{0B6C479B-89BD-4D5D-A918-2EF66C42D80A}" srcOrd="1" destOrd="0" parTransId="{B877154D-22CE-4ACE-B17D-2FE1F7BE424E}" sibTransId="{3D5707E0-A5F9-4393-8E78-4EEC04AD127E}"/>
    <dgm:cxn modelId="{243812B9-2373-4308-A5AB-3C918A183694}" type="presOf" srcId="{961419B9-5E6E-49FF-A1C6-22ACFD8DBF77}" destId="{BEB86FCF-B2EA-4CD5-AC1B-5CE73D3D637E}" srcOrd="0" destOrd="0" presId="urn:microsoft.com/office/officeart/2018/2/layout/IconVerticalSolidList"/>
    <dgm:cxn modelId="{BE24E5CB-CCE2-4D1E-B8C1-AED793DBC54B}" type="presOf" srcId="{FA4BDBDE-0D20-442B-A547-4734B6250811}" destId="{F2F6907D-08F1-46D6-8167-8C34E3EC97E2}" srcOrd="0" destOrd="0" presId="urn:microsoft.com/office/officeart/2018/2/layout/IconVerticalSolidList"/>
    <dgm:cxn modelId="{2CA429D0-A8E9-4E83-9B98-09605352F9A3}" type="presOf" srcId="{0B6C479B-89BD-4D5D-A918-2EF66C42D80A}" destId="{203E89FB-F1D3-49BB-91E8-1367B808F78B}" srcOrd="0" destOrd="0" presId="urn:microsoft.com/office/officeart/2018/2/layout/IconVerticalSolidList"/>
    <dgm:cxn modelId="{5AC46EDD-E368-4354-81F4-BD01B083C9FF}" srcId="{DE93CF4C-469A-4A5B-8734-926BD479A88C}" destId="{33C8CFF0-BA52-4901-BD4D-5CEDC231F09F}" srcOrd="0" destOrd="0" parTransId="{1EFC733D-F9DC-43E5-92D1-0A87B28ACBBD}" sibTransId="{02B9FA25-A807-415B-B2F1-0C5E195BD4BD}"/>
    <dgm:cxn modelId="{AAAF5AEC-007B-4F81-BB4E-1D418768A20E}" type="presOf" srcId="{11AE058E-0E3C-4A4E-9424-C37A32AE430F}" destId="{B3BD379C-749A-43D4-886F-2F2F457BD3F1}" srcOrd="0" destOrd="0" presId="urn:microsoft.com/office/officeart/2018/2/layout/IconVerticalSolidList"/>
    <dgm:cxn modelId="{D6E17B85-B2AB-45A4-AF1A-510CD11301EF}" type="presParOf" srcId="{BABA2EE7-0195-462C-A3F6-03A48C84C7D4}" destId="{C6F72CA5-B0D1-4459-BAD6-3161AF3D73A1}" srcOrd="0" destOrd="0" presId="urn:microsoft.com/office/officeart/2018/2/layout/IconVerticalSolidList"/>
    <dgm:cxn modelId="{517C6DB6-4D5E-4161-A4C7-3B7CA9D1700A}" type="presParOf" srcId="{C6F72CA5-B0D1-4459-BAD6-3161AF3D73A1}" destId="{3B8D516E-AF8B-44E2-BB9D-654C7AB0D631}" srcOrd="0" destOrd="0" presId="urn:microsoft.com/office/officeart/2018/2/layout/IconVerticalSolidList"/>
    <dgm:cxn modelId="{5FA3EC1D-5B9E-4902-939D-308FE796E830}" type="presParOf" srcId="{C6F72CA5-B0D1-4459-BAD6-3161AF3D73A1}" destId="{5174E26C-B213-4B21-9C67-B070EAE59F9B}" srcOrd="1" destOrd="0" presId="urn:microsoft.com/office/officeart/2018/2/layout/IconVerticalSolidList"/>
    <dgm:cxn modelId="{DDF8BC79-31D1-4816-9D58-B8DBB9D832EC}" type="presParOf" srcId="{C6F72CA5-B0D1-4459-BAD6-3161AF3D73A1}" destId="{EF986292-67F3-47E0-855E-F5F917B73F77}" srcOrd="2" destOrd="0" presId="urn:microsoft.com/office/officeart/2018/2/layout/IconVerticalSolidList"/>
    <dgm:cxn modelId="{E5549F68-66E3-4C37-B1CE-88725DA7D1A7}" type="presParOf" srcId="{C6F72CA5-B0D1-4459-BAD6-3161AF3D73A1}" destId="{09831B43-4A98-47EE-99BD-56726E099990}" srcOrd="3" destOrd="0" presId="urn:microsoft.com/office/officeart/2018/2/layout/IconVerticalSolidList"/>
    <dgm:cxn modelId="{7595712A-28B0-43C3-9F0E-23C13BE71174}" type="presParOf" srcId="{BABA2EE7-0195-462C-A3F6-03A48C84C7D4}" destId="{906CFD04-C295-446C-AFE2-1993E42A33DE}" srcOrd="1" destOrd="0" presId="urn:microsoft.com/office/officeart/2018/2/layout/IconVerticalSolidList"/>
    <dgm:cxn modelId="{C10339A7-15A0-4E6D-91CD-3BF4788B7C0E}" type="presParOf" srcId="{BABA2EE7-0195-462C-A3F6-03A48C84C7D4}" destId="{89594399-9916-426F-B571-A651576757E6}" srcOrd="2" destOrd="0" presId="urn:microsoft.com/office/officeart/2018/2/layout/IconVerticalSolidList"/>
    <dgm:cxn modelId="{6B448618-A14F-4649-943A-49328996B306}" type="presParOf" srcId="{89594399-9916-426F-B571-A651576757E6}" destId="{E3FDED9B-C00C-45FA-959B-49FFFE201708}" srcOrd="0" destOrd="0" presId="urn:microsoft.com/office/officeart/2018/2/layout/IconVerticalSolidList"/>
    <dgm:cxn modelId="{C4E37433-C6C0-4CAE-8181-7D05A9EF0A9C}" type="presParOf" srcId="{89594399-9916-426F-B571-A651576757E6}" destId="{3F2ADA91-3FE4-463E-9013-867E42850AF5}" srcOrd="1" destOrd="0" presId="urn:microsoft.com/office/officeart/2018/2/layout/IconVerticalSolidList"/>
    <dgm:cxn modelId="{FD7B2E74-9443-47E2-87A5-4CA727EB206B}" type="presParOf" srcId="{89594399-9916-426F-B571-A651576757E6}" destId="{33F926A9-012C-4FAB-9917-7802F2B01056}" srcOrd="2" destOrd="0" presId="urn:microsoft.com/office/officeart/2018/2/layout/IconVerticalSolidList"/>
    <dgm:cxn modelId="{69CEEF5C-CEC7-4283-AF3F-F08879014277}" type="presParOf" srcId="{89594399-9916-426F-B571-A651576757E6}" destId="{203E89FB-F1D3-49BB-91E8-1367B808F78B}" srcOrd="3" destOrd="0" presId="urn:microsoft.com/office/officeart/2018/2/layout/IconVerticalSolidList"/>
    <dgm:cxn modelId="{E4FF69ED-7774-4145-8ACC-04D71467BAA4}" type="presParOf" srcId="{BABA2EE7-0195-462C-A3F6-03A48C84C7D4}" destId="{A5A6672C-D241-46C6-8DE8-68D78ED9F501}" srcOrd="3" destOrd="0" presId="urn:microsoft.com/office/officeart/2018/2/layout/IconVerticalSolidList"/>
    <dgm:cxn modelId="{B4AA4184-28E7-4A57-9415-66728C7095A2}" type="presParOf" srcId="{BABA2EE7-0195-462C-A3F6-03A48C84C7D4}" destId="{0B8C9F23-C9C1-4A9E-A5EF-25DEEB3630AF}" srcOrd="4" destOrd="0" presId="urn:microsoft.com/office/officeart/2018/2/layout/IconVerticalSolidList"/>
    <dgm:cxn modelId="{DE068951-1C8F-484E-A843-761CD379EB7A}" type="presParOf" srcId="{0B8C9F23-C9C1-4A9E-A5EF-25DEEB3630AF}" destId="{C6D32B02-B601-42ED-BB08-90A1D9452795}" srcOrd="0" destOrd="0" presId="urn:microsoft.com/office/officeart/2018/2/layout/IconVerticalSolidList"/>
    <dgm:cxn modelId="{A6D8DECF-0B8B-425C-920C-D302A28EAB58}" type="presParOf" srcId="{0B8C9F23-C9C1-4A9E-A5EF-25DEEB3630AF}" destId="{77D470D2-CB30-4B53-A7B8-8D9B1FBB5FC8}" srcOrd="1" destOrd="0" presId="urn:microsoft.com/office/officeart/2018/2/layout/IconVerticalSolidList"/>
    <dgm:cxn modelId="{7062C539-2FDF-4A4D-A6D3-3FBBF876B9ED}" type="presParOf" srcId="{0B8C9F23-C9C1-4A9E-A5EF-25DEEB3630AF}" destId="{DE846CD8-8E41-4E97-95EB-D7E0A4F05CC1}" srcOrd="2" destOrd="0" presId="urn:microsoft.com/office/officeart/2018/2/layout/IconVerticalSolidList"/>
    <dgm:cxn modelId="{263C9DDD-942F-4298-BA86-BF07274B8028}" type="presParOf" srcId="{0B8C9F23-C9C1-4A9E-A5EF-25DEEB3630AF}" destId="{5E7B873E-8E6F-4117-AD7A-BAD1CD49CC5C}" srcOrd="3" destOrd="0" presId="urn:microsoft.com/office/officeart/2018/2/layout/IconVerticalSolidList"/>
    <dgm:cxn modelId="{1E1DAE41-A2DC-452B-9394-6CE7BCD4B3B7}" type="presParOf" srcId="{BABA2EE7-0195-462C-A3F6-03A48C84C7D4}" destId="{51960DAC-2F55-48C8-9B5C-D6893BF84ACE}" srcOrd="5" destOrd="0" presId="urn:microsoft.com/office/officeart/2018/2/layout/IconVerticalSolidList"/>
    <dgm:cxn modelId="{CD9465E5-4F90-477C-B8F5-5B54D27B56DA}" type="presParOf" srcId="{BABA2EE7-0195-462C-A3F6-03A48C84C7D4}" destId="{CFC633AA-5B68-42AC-A745-50F176C9F500}" srcOrd="6" destOrd="0" presId="urn:microsoft.com/office/officeart/2018/2/layout/IconVerticalSolidList"/>
    <dgm:cxn modelId="{A491682C-6EC0-47EC-AB17-484706E2A3AF}" type="presParOf" srcId="{CFC633AA-5B68-42AC-A745-50F176C9F500}" destId="{9D7D2163-33A7-446D-802A-BF39709BE5E0}" srcOrd="0" destOrd="0" presId="urn:microsoft.com/office/officeart/2018/2/layout/IconVerticalSolidList"/>
    <dgm:cxn modelId="{32BEAB10-C3B3-421C-9455-51B05A7DCAD9}" type="presParOf" srcId="{CFC633AA-5B68-42AC-A745-50F176C9F500}" destId="{25F45539-5CE5-43D9-8C96-F7D18D7EB116}" srcOrd="1" destOrd="0" presId="urn:microsoft.com/office/officeart/2018/2/layout/IconVerticalSolidList"/>
    <dgm:cxn modelId="{CD13C0FA-9CEC-491F-B41F-03D1C1C2D5BC}" type="presParOf" srcId="{CFC633AA-5B68-42AC-A745-50F176C9F500}" destId="{C7FB945C-91AB-4B48-B056-25E118056BCF}" srcOrd="2" destOrd="0" presId="urn:microsoft.com/office/officeart/2018/2/layout/IconVerticalSolidList"/>
    <dgm:cxn modelId="{027FD4FA-B61C-4A31-82E1-0ABC6E155342}" type="presParOf" srcId="{CFC633AA-5B68-42AC-A745-50F176C9F500}" destId="{BEB86FCF-B2EA-4CD5-AC1B-5CE73D3D637E}" srcOrd="3" destOrd="0" presId="urn:microsoft.com/office/officeart/2018/2/layout/IconVerticalSolidList"/>
    <dgm:cxn modelId="{170F992A-A4BF-4DDF-B159-564292AAA0A3}" type="presParOf" srcId="{BABA2EE7-0195-462C-A3F6-03A48C84C7D4}" destId="{F79A8F11-24F6-42E3-AFD0-F7DFB6B0F161}" srcOrd="7" destOrd="0" presId="urn:microsoft.com/office/officeart/2018/2/layout/IconVerticalSolidList"/>
    <dgm:cxn modelId="{F0651555-2E45-43C7-9C9D-9E253022AC9D}" type="presParOf" srcId="{BABA2EE7-0195-462C-A3F6-03A48C84C7D4}" destId="{D71054A8-EE68-408D-955E-6C4D8E2C8CB0}" srcOrd="8" destOrd="0" presId="urn:microsoft.com/office/officeart/2018/2/layout/IconVerticalSolidList"/>
    <dgm:cxn modelId="{12409162-3C79-4F13-B87C-CA0FAFA8931D}" type="presParOf" srcId="{D71054A8-EE68-408D-955E-6C4D8E2C8CB0}" destId="{389A2307-23F8-4D9D-9A81-88C2A09055D6}" srcOrd="0" destOrd="0" presId="urn:microsoft.com/office/officeart/2018/2/layout/IconVerticalSolidList"/>
    <dgm:cxn modelId="{CDD8D323-FC50-41C4-BE25-9056CFC88F0F}" type="presParOf" srcId="{D71054A8-EE68-408D-955E-6C4D8E2C8CB0}" destId="{54FEC973-501E-435B-BB04-9776AEF66ED4}" srcOrd="1" destOrd="0" presId="urn:microsoft.com/office/officeart/2018/2/layout/IconVerticalSolidList"/>
    <dgm:cxn modelId="{21EFD410-2731-4F71-85E0-BBFDF88531D7}" type="presParOf" srcId="{D71054A8-EE68-408D-955E-6C4D8E2C8CB0}" destId="{0763DF70-554A-4DDB-81F3-107A80C6FDA5}" srcOrd="2" destOrd="0" presId="urn:microsoft.com/office/officeart/2018/2/layout/IconVerticalSolidList"/>
    <dgm:cxn modelId="{B841B58F-F1A4-4207-B3E0-334E1D91095B}" type="presParOf" srcId="{D71054A8-EE68-408D-955E-6C4D8E2C8CB0}" destId="{B3BD379C-749A-43D4-886F-2F2F457BD3F1}" srcOrd="3" destOrd="0" presId="urn:microsoft.com/office/officeart/2018/2/layout/IconVerticalSolidList"/>
    <dgm:cxn modelId="{2EB0B3C4-6EEE-4C64-84EB-FB1C2CC4D744}" type="presParOf" srcId="{BABA2EE7-0195-462C-A3F6-03A48C84C7D4}" destId="{DDA6F2D1-1C69-406E-95F3-5E42D79B8576}" srcOrd="9" destOrd="0" presId="urn:microsoft.com/office/officeart/2018/2/layout/IconVerticalSolidList"/>
    <dgm:cxn modelId="{223345B5-76A4-498A-8549-31D233E3180B}" type="presParOf" srcId="{BABA2EE7-0195-462C-A3F6-03A48C84C7D4}" destId="{8EBE6E5A-1B14-4BCB-9340-D89C5118B805}" srcOrd="10" destOrd="0" presId="urn:microsoft.com/office/officeart/2018/2/layout/IconVerticalSolidList"/>
    <dgm:cxn modelId="{A88E8632-D78D-4428-8902-CA048729DF72}" type="presParOf" srcId="{8EBE6E5A-1B14-4BCB-9340-D89C5118B805}" destId="{BC293F42-580C-43A0-8210-DF86223A8482}" srcOrd="0" destOrd="0" presId="urn:microsoft.com/office/officeart/2018/2/layout/IconVerticalSolidList"/>
    <dgm:cxn modelId="{A0C7FA5B-8B10-4B1E-88BD-F181874156BB}" type="presParOf" srcId="{8EBE6E5A-1B14-4BCB-9340-D89C5118B805}" destId="{2BF03F73-B8A7-4B76-A537-F065C03603CB}" srcOrd="1" destOrd="0" presId="urn:microsoft.com/office/officeart/2018/2/layout/IconVerticalSolidList"/>
    <dgm:cxn modelId="{B263ADA9-8744-4B26-8BFD-03CB84D94EE5}" type="presParOf" srcId="{8EBE6E5A-1B14-4BCB-9340-D89C5118B805}" destId="{167B532A-A1A1-4CE5-BD19-E58774B395D3}" srcOrd="2" destOrd="0" presId="urn:microsoft.com/office/officeart/2018/2/layout/IconVerticalSolidList"/>
    <dgm:cxn modelId="{6093CC08-327B-40E9-9816-A21D87FFB107}" type="presParOf" srcId="{8EBE6E5A-1B14-4BCB-9340-D89C5118B805}" destId="{F2F6907D-08F1-46D6-8167-8C34E3EC97E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D516E-AF8B-44E2-BB9D-654C7AB0D631}">
      <dsp:nvSpPr>
        <dsp:cNvPr id="0" name=""/>
        <dsp:cNvSpPr/>
      </dsp:nvSpPr>
      <dsp:spPr>
        <a:xfrm>
          <a:off x="0" y="1695"/>
          <a:ext cx="8183496" cy="722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74E26C-B213-4B21-9C67-B070EAE59F9B}">
      <dsp:nvSpPr>
        <dsp:cNvPr id="0" name=""/>
        <dsp:cNvSpPr/>
      </dsp:nvSpPr>
      <dsp:spPr>
        <a:xfrm>
          <a:off x="218514" y="164226"/>
          <a:ext cx="397298" cy="3972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831B43-4A98-47EE-99BD-56726E099990}">
      <dsp:nvSpPr>
        <dsp:cNvPr id="0" name=""/>
        <dsp:cNvSpPr/>
      </dsp:nvSpPr>
      <dsp:spPr>
        <a:xfrm>
          <a:off x="834327" y="1695"/>
          <a:ext cx="7349168" cy="72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50" tIns="76450" rIns="76450" bIns="76450" numCol="1" spcCol="1270" anchor="ctr" anchorCtr="0">
          <a:noAutofit/>
        </a:bodyPr>
        <a:lstStyle/>
        <a:p>
          <a:pPr marL="0" lvl="0" indent="0" algn="l" defTabSz="711200" rtl="0">
            <a:lnSpc>
              <a:spcPct val="100000"/>
            </a:lnSpc>
            <a:spcBef>
              <a:spcPct val="0"/>
            </a:spcBef>
            <a:spcAft>
              <a:spcPct val="35000"/>
            </a:spcAft>
            <a:buNone/>
          </a:pPr>
          <a:r>
            <a:rPr lang="en-GB" sz="1600" kern="1200" dirty="0">
              <a:latin typeface="+mn-lt"/>
              <a:ea typeface="Calibri"/>
              <a:cs typeface="Calibri"/>
            </a:rPr>
            <a:t>Neurodivergent Computer Science, AI, EdTech and STEM educator with nearly 20 years' experience working with schools and several organisations in education.</a:t>
          </a:r>
          <a:endParaRPr lang="en-US" sz="1600" kern="1200" dirty="0">
            <a:latin typeface="+mn-lt"/>
            <a:ea typeface="Calibri"/>
            <a:cs typeface="Calibri"/>
          </a:endParaRPr>
        </a:p>
      </dsp:txBody>
      <dsp:txXfrm>
        <a:off x="834327" y="1695"/>
        <a:ext cx="7349168" cy="722361"/>
      </dsp:txXfrm>
    </dsp:sp>
    <dsp:sp modelId="{E3FDED9B-C00C-45FA-959B-49FFFE201708}">
      <dsp:nvSpPr>
        <dsp:cNvPr id="0" name=""/>
        <dsp:cNvSpPr/>
      </dsp:nvSpPr>
      <dsp:spPr>
        <a:xfrm>
          <a:off x="0" y="904646"/>
          <a:ext cx="8183496" cy="722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2ADA91-3FE4-463E-9013-867E42850AF5}">
      <dsp:nvSpPr>
        <dsp:cNvPr id="0" name=""/>
        <dsp:cNvSpPr/>
      </dsp:nvSpPr>
      <dsp:spPr>
        <a:xfrm>
          <a:off x="218514" y="1067178"/>
          <a:ext cx="397298" cy="3972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3E89FB-F1D3-49BB-91E8-1367B808F78B}">
      <dsp:nvSpPr>
        <dsp:cNvPr id="0" name=""/>
        <dsp:cNvSpPr/>
      </dsp:nvSpPr>
      <dsp:spPr>
        <a:xfrm>
          <a:off x="834327" y="904646"/>
          <a:ext cx="7349168" cy="72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50" tIns="76450" rIns="76450" bIns="76450"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mn-lt"/>
              <a:ea typeface="Calibri" panose="020F0502020204030204" pitchFamily="34" charset="0"/>
              <a:cs typeface="Calibri" panose="020F0502020204030204" pitchFamily="34" charset="0"/>
            </a:rPr>
            <a:t>Inaugural STEAM Champion of the Year 2025 Winner by Future Ed Group Awards</a:t>
          </a:r>
        </a:p>
      </dsp:txBody>
      <dsp:txXfrm>
        <a:off x="834327" y="904646"/>
        <a:ext cx="7349168" cy="722361"/>
      </dsp:txXfrm>
    </dsp:sp>
    <dsp:sp modelId="{C6D32B02-B601-42ED-BB08-90A1D9452795}">
      <dsp:nvSpPr>
        <dsp:cNvPr id="0" name=""/>
        <dsp:cNvSpPr/>
      </dsp:nvSpPr>
      <dsp:spPr>
        <a:xfrm>
          <a:off x="0" y="1807598"/>
          <a:ext cx="8183496" cy="722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D470D2-CB30-4B53-A7B8-8D9B1FBB5FC8}">
      <dsp:nvSpPr>
        <dsp:cNvPr id="0" name=""/>
        <dsp:cNvSpPr/>
      </dsp:nvSpPr>
      <dsp:spPr>
        <a:xfrm>
          <a:off x="218514" y="1970129"/>
          <a:ext cx="397298" cy="3972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7B873E-8E6F-4117-AD7A-BAD1CD49CC5C}">
      <dsp:nvSpPr>
        <dsp:cNvPr id="0" name=""/>
        <dsp:cNvSpPr/>
      </dsp:nvSpPr>
      <dsp:spPr>
        <a:xfrm>
          <a:off x="834327" y="1807598"/>
          <a:ext cx="7349168" cy="72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50" tIns="76450" rIns="76450" bIns="76450" numCol="1" spcCol="1270" anchor="ctr" anchorCtr="0">
          <a:noAutofit/>
        </a:bodyPr>
        <a:lstStyle/>
        <a:p>
          <a:pPr marL="0" lvl="0" indent="0" algn="l" defTabSz="711200">
            <a:lnSpc>
              <a:spcPct val="100000"/>
            </a:lnSpc>
            <a:spcBef>
              <a:spcPct val="0"/>
            </a:spcBef>
            <a:spcAft>
              <a:spcPct val="35000"/>
            </a:spcAft>
            <a:buNone/>
          </a:pPr>
          <a:r>
            <a:rPr lang="en-US" sz="1600" kern="1200">
              <a:latin typeface="+mn-lt"/>
              <a:ea typeface="Calibri" panose="020F0502020204030204" pitchFamily="34" charset="0"/>
              <a:cs typeface="Calibri" panose="020F0502020204030204" pitchFamily="34" charset="0"/>
            </a:rPr>
            <a:t>AI Citizen of the Year 2025 Runner Up (Highly Commended) by the National AI Awards</a:t>
          </a:r>
        </a:p>
      </dsp:txBody>
      <dsp:txXfrm>
        <a:off x="834327" y="1807598"/>
        <a:ext cx="7349168" cy="722361"/>
      </dsp:txXfrm>
    </dsp:sp>
    <dsp:sp modelId="{9D7D2163-33A7-446D-802A-BF39709BE5E0}">
      <dsp:nvSpPr>
        <dsp:cNvPr id="0" name=""/>
        <dsp:cNvSpPr/>
      </dsp:nvSpPr>
      <dsp:spPr>
        <a:xfrm>
          <a:off x="0" y="2710550"/>
          <a:ext cx="8183496" cy="722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F45539-5CE5-43D9-8C96-F7D18D7EB116}">
      <dsp:nvSpPr>
        <dsp:cNvPr id="0" name=""/>
        <dsp:cNvSpPr/>
      </dsp:nvSpPr>
      <dsp:spPr>
        <a:xfrm>
          <a:off x="218514" y="2873081"/>
          <a:ext cx="397298" cy="3972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EB86FCF-B2EA-4CD5-AC1B-5CE73D3D637E}">
      <dsp:nvSpPr>
        <dsp:cNvPr id="0" name=""/>
        <dsp:cNvSpPr/>
      </dsp:nvSpPr>
      <dsp:spPr>
        <a:xfrm>
          <a:off x="834327" y="2710550"/>
          <a:ext cx="7349168" cy="72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50" tIns="76450" rIns="76450" bIns="76450" numCol="1" spcCol="1270" anchor="ctr" anchorCtr="0">
          <a:noAutofit/>
        </a:bodyPr>
        <a:lstStyle/>
        <a:p>
          <a:pPr marL="0" lvl="0" indent="0" algn="l" defTabSz="711200">
            <a:lnSpc>
              <a:spcPct val="100000"/>
            </a:lnSpc>
            <a:spcBef>
              <a:spcPct val="0"/>
            </a:spcBef>
            <a:spcAft>
              <a:spcPct val="35000"/>
            </a:spcAft>
            <a:buNone/>
          </a:pPr>
          <a:r>
            <a:rPr lang="en-GB" sz="1600" kern="1200">
              <a:latin typeface="+mn-lt"/>
              <a:ea typeface="Calibri" panose="020F0502020204030204" pitchFamily="34" charset="0"/>
              <a:cs typeface="Calibri" panose="020F0502020204030204" pitchFamily="34" charset="0"/>
            </a:rPr>
            <a:t>Chartered College of Teaching / Department for Education Edtech Evidence Board Advisory member since 2025.</a:t>
          </a:r>
          <a:endParaRPr lang="en-US" sz="1600" kern="1200">
            <a:latin typeface="+mn-lt"/>
            <a:ea typeface="Calibri" panose="020F0502020204030204" pitchFamily="34" charset="0"/>
            <a:cs typeface="Calibri" panose="020F0502020204030204" pitchFamily="34" charset="0"/>
          </a:endParaRPr>
        </a:p>
      </dsp:txBody>
      <dsp:txXfrm>
        <a:off x="834327" y="2710550"/>
        <a:ext cx="7349168" cy="722361"/>
      </dsp:txXfrm>
    </dsp:sp>
    <dsp:sp modelId="{389A2307-23F8-4D9D-9A81-88C2A09055D6}">
      <dsp:nvSpPr>
        <dsp:cNvPr id="0" name=""/>
        <dsp:cNvSpPr/>
      </dsp:nvSpPr>
      <dsp:spPr>
        <a:xfrm>
          <a:off x="0" y="3613501"/>
          <a:ext cx="8183496" cy="722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FEC973-501E-435B-BB04-9776AEF66ED4}">
      <dsp:nvSpPr>
        <dsp:cNvPr id="0" name=""/>
        <dsp:cNvSpPr/>
      </dsp:nvSpPr>
      <dsp:spPr>
        <a:xfrm>
          <a:off x="218514" y="3776033"/>
          <a:ext cx="397298" cy="3972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BD379C-749A-43D4-886F-2F2F457BD3F1}">
      <dsp:nvSpPr>
        <dsp:cNvPr id="0" name=""/>
        <dsp:cNvSpPr/>
      </dsp:nvSpPr>
      <dsp:spPr>
        <a:xfrm>
          <a:off x="834327" y="3613501"/>
          <a:ext cx="7349168" cy="72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50" tIns="76450" rIns="76450" bIns="76450" numCol="1" spcCol="1270" anchor="ctr" anchorCtr="0">
          <a:noAutofit/>
        </a:bodyPr>
        <a:lstStyle/>
        <a:p>
          <a:pPr marL="0" lvl="0" indent="0" algn="l" defTabSz="711200">
            <a:lnSpc>
              <a:spcPct val="100000"/>
            </a:lnSpc>
            <a:spcBef>
              <a:spcPct val="0"/>
            </a:spcBef>
            <a:spcAft>
              <a:spcPct val="35000"/>
            </a:spcAft>
            <a:buNone/>
          </a:pPr>
          <a:r>
            <a:rPr lang="en-GB" sz="1600" kern="1200">
              <a:latin typeface="+mn-lt"/>
              <a:ea typeface="Calibri"/>
              <a:cs typeface="Calibri"/>
            </a:rPr>
            <a:t>BCS council member and committee member for various groups in computer science education, diversity and industry.</a:t>
          </a:r>
          <a:endParaRPr lang="en-US" sz="1600" kern="1200">
            <a:latin typeface="+mn-lt"/>
            <a:ea typeface="Calibri"/>
            <a:cs typeface="Calibri"/>
          </a:endParaRPr>
        </a:p>
      </dsp:txBody>
      <dsp:txXfrm>
        <a:off x="834327" y="3613501"/>
        <a:ext cx="7349168" cy="722361"/>
      </dsp:txXfrm>
    </dsp:sp>
    <dsp:sp modelId="{BC293F42-580C-43A0-8210-DF86223A8482}">
      <dsp:nvSpPr>
        <dsp:cNvPr id="0" name=""/>
        <dsp:cNvSpPr/>
      </dsp:nvSpPr>
      <dsp:spPr>
        <a:xfrm>
          <a:off x="0" y="4516453"/>
          <a:ext cx="8183496" cy="7223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F03F73-B8A7-4B76-A537-F065C03603CB}">
      <dsp:nvSpPr>
        <dsp:cNvPr id="0" name=""/>
        <dsp:cNvSpPr/>
      </dsp:nvSpPr>
      <dsp:spPr>
        <a:xfrm>
          <a:off x="218514" y="4678984"/>
          <a:ext cx="397298" cy="3972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F6907D-08F1-46D6-8167-8C34E3EC97E2}">
      <dsp:nvSpPr>
        <dsp:cNvPr id="0" name=""/>
        <dsp:cNvSpPr/>
      </dsp:nvSpPr>
      <dsp:spPr>
        <a:xfrm>
          <a:off x="834327" y="4516453"/>
          <a:ext cx="7349168" cy="7223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450" tIns="76450" rIns="76450" bIns="76450" numCol="1" spcCol="1270" anchor="ctr" anchorCtr="0">
          <a:noAutofit/>
        </a:bodyPr>
        <a:lstStyle/>
        <a:p>
          <a:pPr marL="0" lvl="0" indent="0" algn="l" defTabSz="711200">
            <a:lnSpc>
              <a:spcPct val="100000"/>
            </a:lnSpc>
            <a:spcBef>
              <a:spcPct val="0"/>
            </a:spcBef>
            <a:spcAft>
              <a:spcPct val="35000"/>
            </a:spcAft>
            <a:buNone/>
          </a:pPr>
          <a:r>
            <a:rPr lang="en-GB" sz="1600" kern="1200">
              <a:latin typeface="+mn-lt"/>
              <a:ea typeface="Calibri" panose="020F0502020204030204" pitchFamily="34" charset="0"/>
              <a:cs typeface="Calibri" panose="020F0502020204030204" pitchFamily="34" charset="0"/>
            </a:rPr>
            <a:t>BETT UK advisory board member 2024 – 2026</a:t>
          </a:r>
          <a:endParaRPr lang="en-US" sz="1600" kern="1200">
            <a:latin typeface="+mn-lt"/>
            <a:ea typeface="Calibri" panose="020F0502020204030204" pitchFamily="34" charset="0"/>
            <a:cs typeface="Calibri" panose="020F0502020204030204" pitchFamily="34" charset="0"/>
          </a:endParaRPr>
        </a:p>
      </dsp:txBody>
      <dsp:txXfrm>
        <a:off x="834327" y="4516453"/>
        <a:ext cx="7349168" cy="72236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BF439-C857-4DD9-961C-A34BA43527EB}" type="datetimeFigureOut">
              <a:rPr lang="en-GB" smtClean="0"/>
              <a:t>08/07/2026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A422D2-294D-4EF2-B957-41FB344EFA6F}" type="slidenum">
              <a:rPr lang="en-GB" smtClean="0"/>
              <a:t>‹#›</a:t>
            </a:fld>
            <a:endParaRPr lang="en-GB"/>
          </a:p>
        </p:txBody>
      </p:sp>
    </p:spTree>
    <p:extLst>
      <p:ext uri="{BB962C8B-B14F-4D97-AF65-F5344CB8AC3E}">
        <p14:creationId xmlns:p14="http://schemas.microsoft.com/office/powerpoint/2010/main" val="4213823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agent.jotform.com/019e8a164d7e7dba97329f8156f05c97ff68"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8" Type="http://schemas.openxmlformats.org/officeDocument/2006/relationships/hyperlink" Target="https://www.gov.uk/government/publications/generative-ai-in-education-educator-and-expert-views" TargetMode="External"/><Relationship Id="rId13" Type="http://schemas.openxmlformats.org/officeDocument/2006/relationships/hyperlink" Target="https://www.bcs.org/articles-opinion-and-research/reformed-school-curriculum-will-feature-ai-media-literacy-and-a-new-computing-gcse/" TargetMode="External"/><Relationship Id="rId3" Type="http://schemas.openxmlformats.org/officeDocument/2006/relationships/hyperlink" Target="https://www.gov.uk/government/news/450000-disadvantaged-pupils-could-benefit-from-ai-tutoring-tools" TargetMode="External"/><Relationship Id="rId7" Type="http://schemas.openxmlformats.org/officeDocument/2006/relationships/hyperlink" Target="https://www.gov.uk/government/publications/research-on-parent-and-pupil-attitudes-towards-the-use-of-ai-in-education" TargetMode="External"/><Relationship Id="rId12" Type="http://schemas.openxmlformats.org/officeDocument/2006/relationships/hyperlink" Target="https://teachcomputing.org/blog/curriculum-assessment-review-25" TargetMode="External"/><Relationship Id="rId17" Type="http://schemas.openxmlformats.org/officeDocument/2006/relationships/hyperlink" Target="https://www.oecd.org/content/dam/oecd/en/publications/reports/2023/11/ai-and-the-future-of-skills-volume-2_a3986583/a9fe53cb-en.pdf" TargetMode="External"/><Relationship Id="rId2" Type="http://schemas.openxmlformats.org/officeDocument/2006/relationships/slide" Target="../slides/slide6.xml"/><Relationship Id="rId16" Type="http://schemas.openxmlformats.org/officeDocument/2006/relationships/hyperlink" Target="https://news.sky.com/story/cause-for-anxiety-over-ai-being-used-by-students-to-cheat-says-exams-regulator-boss-13493751" TargetMode="External"/><Relationship Id="rId1" Type="http://schemas.openxmlformats.org/officeDocument/2006/relationships/notesMaster" Target="../notesMasters/notesMaster1.xml"/><Relationship Id="rId6" Type="http://schemas.openxmlformats.org/officeDocument/2006/relationships/hyperlink" Target="https://www.gov.uk/government/publications/generative-artificial-intelligence-in-education/generative-artificial-intelligence-ai-in-education" TargetMode="External"/><Relationship Id="rId11" Type="http://schemas.openxmlformats.org/officeDocument/2006/relationships/hyperlink" Target="https://www.computingatschool.org.uk/forum-news-blogs/2025/november/car-final-report-summary/" TargetMode="External"/><Relationship Id="rId5" Type="http://schemas.openxmlformats.org/officeDocument/2006/relationships/hyperlink" Target="https://www.gov.uk/government/collections/using-ai-in-education-settings-support-materials" TargetMode="External"/><Relationship Id="rId15" Type="http://schemas.openxmlformats.org/officeDocument/2006/relationships/hyperlink" Target="https://www.bbc.co.uk/news/education-67130429" TargetMode="External"/><Relationship Id="rId10" Type="http://schemas.openxmlformats.org/officeDocument/2006/relationships/hyperlink" Target="https://www.gov.uk/government/publications/research-review-series-computing/research-review-series-computing" TargetMode="External"/><Relationship Id="rId4" Type="http://schemas.openxmlformats.org/officeDocument/2006/relationships/hyperlink" Target="https://www.gov.uk/government/news/edtech-and-ai-companies-invited-to-help-build-safe-ai-tutoring-tools-for-disadvantaged-pupils" TargetMode="External"/><Relationship Id="rId9" Type="http://schemas.openxmlformats.org/officeDocument/2006/relationships/hyperlink" Target="https://roadmap-for-modern-digital-government.campaign.gov.uk/ai/ai-in-education/" TargetMode="External"/><Relationship Id="rId14" Type="http://schemas.openxmlformats.org/officeDocument/2006/relationships/hyperlink" Target="https://www.gov.uk/government/publications/curriculum-and-assessment-review-final-report"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F70C9-E69B-4536-90AA-3942267C5932}" type="slidenum">
              <a:rPr lang="en-GB" smtClean="0"/>
              <a:t>1</a:t>
            </a:fld>
            <a:endParaRPr lang="en-GB"/>
          </a:p>
        </p:txBody>
      </p:sp>
    </p:spTree>
    <p:extLst>
      <p:ext uri="{BB962C8B-B14F-4D97-AF65-F5344CB8AC3E}">
        <p14:creationId xmlns:p14="http://schemas.microsoft.com/office/powerpoint/2010/main" val="9744003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9415E-F75E-A3AE-24D5-DBE817B319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E9172F-5AB7-BD74-8F33-C6469473D54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BFAE052-C038-708B-66B7-3DC3E113510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6A6F1CA-F3DA-60F9-EFFB-6A8EECA15F6B}"/>
              </a:ext>
            </a:extLst>
          </p:cNvPr>
          <p:cNvSpPr>
            <a:spLocks noGrp="1"/>
          </p:cNvSpPr>
          <p:nvPr>
            <p:ph type="sldNum" sz="quarter" idx="5"/>
          </p:nvPr>
        </p:nvSpPr>
        <p:spPr/>
        <p:txBody>
          <a:bodyPr/>
          <a:lstStyle/>
          <a:p>
            <a:fld id="{634F70C9-E69B-4536-90AA-3942267C5932}" type="slidenum">
              <a:rPr lang="en-GB" smtClean="0"/>
              <a:t>10</a:t>
            </a:fld>
            <a:endParaRPr lang="en-GB"/>
          </a:p>
        </p:txBody>
      </p:sp>
    </p:spTree>
    <p:extLst>
      <p:ext uri="{BB962C8B-B14F-4D97-AF65-F5344CB8AC3E}">
        <p14:creationId xmlns:p14="http://schemas.microsoft.com/office/powerpoint/2010/main" val="1724752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187A7-BF7A-838F-C75A-9699752D71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A8B674-2619-8CE2-EA05-1874F7E83F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9E0134D-7161-0D97-F764-DC7E64DEA52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3ADCDC8-5F0F-3574-1181-BD48DCD0E32C}"/>
              </a:ext>
            </a:extLst>
          </p:cNvPr>
          <p:cNvSpPr>
            <a:spLocks noGrp="1"/>
          </p:cNvSpPr>
          <p:nvPr>
            <p:ph type="sldNum" sz="quarter" idx="5"/>
          </p:nvPr>
        </p:nvSpPr>
        <p:spPr/>
        <p:txBody>
          <a:bodyPr/>
          <a:lstStyle/>
          <a:p>
            <a:fld id="{634F70C9-E69B-4536-90AA-3942267C5932}" type="slidenum">
              <a:rPr lang="en-GB" smtClean="0"/>
              <a:t>11</a:t>
            </a:fld>
            <a:endParaRPr lang="en-GB"/>
          </a:p>
        </p:txBody>
      </p:sp>
    </p:spTree>
    <p:extLst>
      <p:ext uri="{BB962C8B-B14F-4D97-AF65-F5344CB8AC3E}">
        <p14:creationId xmlns:p14="http://schemas.microsoft.com/office/powerpoint/2010/main" val="4290317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2546A-F53B-1CE1-447E-95CDDD100D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DE2DC7-5B7E-4BBE-0FC4-4C8A0068DB9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B9E29AB-A371-1244-63A6-6BB452EED42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8B74B44-DA3B-E600-F5E1-B291456D873C}"/>
              </a:ext>
            </a:extLst>
          </p:cNvPr>
          <p:cNvSpPr>
            <a:spLocks noGrp="1"/>
          </p:cNvSpPr>
          <p:nvPr>
            <p:ph type="sldNum" sz="quarter" idx="5"/>
          </p:nvPr>
        </p:nvSpPr>
        <p:spPr/>
        <p:txBody>
          <a:bodyPr/>
          <a:lstStyle/>
          <a:p>
            <a:fld id="{634F70C9-E69B-4536-90AA-3942267C5932}" type="slidenum">
              <a:rPr lang="en-GB" smtClean="0"/>
              <a:t>12</a:t>
            </a:fld>
            <a:endParaRPr lang="en-GB"/>
          </a:p>
        </p:txBody>
      </p:sp>
    </p:spTree>
    <p:extLst>
      <p:ext uri="{BB962C8B-B14F-4D97-AF65-F5344CB8AC3E}">
        <p14:creationId xmlns:p14="http://schemas.microsoft.com/office/powerpoint/2010/main" val="752327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I have created a revision notebook LLM for all topics being covered in papers 1 and 2 of A level computer science based on the student lesson resources. I will also plan to update the lesson presentations for provide even more detail for the LLM.</a:t>
            </a:r>
          </a:p>
        </p:txBody>
      </p:sp>
      <p:sp>
        <p:nvSpPr>
          <p:cNvPr id="4" name="Slide Number Placeholder 3"/>
          <p:cNvSpPr>
            <a:spLocks noGrp="1"/>
          </p:cNvSpPr>
          <p:nvPr>
            <p:ph type="sldNum" sz="quarter" idx="5"/>
          </p:nvPr>
        </p:nvSpPr>
        <p:spPr/>
        <p:txBody>
          <a:bodyPr/>
          <a:lstStyle/>
          <a:p>
            <a:fld id="{61DA30F0-D2D6-4A7D-A57E-E6603E4DBA06}" type="slidenum">
              <a:rPr lang="en-GB" smtClean="0"/>
              <a:t>13</a:t>
            </a:fld>
            <a:endParaRPr lang="en-GB"/>
          </a:p>
        </p:txBody>
      </p:sp>
    </p:spTree>
    <p:extLst>
      <p:ext uri="{BB962C8B-B14F-4D97-AF65-F5344CB8AC3E}">
        <p14:creationId xmlns:p14="http://schemas.microsoft.com/office/powerpoint/2010/main" val="3702018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90000"/>
              </a:lnSpc>
              <a:spcBef>
                <a:spcPts val="1000"/>
              </a:spcBef>
            </a:pPr>
            <a:r>
              <a:rPr lang="en-US"/>
              <a:t>Link - </a:t>
            </a:r>
            <a:r>
              <a:rPr lang="en-US">
                <a:hlinkClick r:id="rId3"/>
              </a:rPr>
              <a:t>https://agent.jotform.com/019e8a164d7e7dba97329f8156f05c97ff68</a:t>
            </a:r>
            <a:endParaRPr lang="en-GB"/>
          </a:p>
        </p:txBody>
      </p:sp>
      <p:sp>
        <p:nvSpPr>
          <p:cNvPr id="4" name="Slide Number Placeholder 3"/>
          <p:cNvSpPr>
            <a:spLocks noGrp="1"/>
          </p:cNvSpPr>
          <p:nvPr>
            <p:ph type="sldNum" sz="quarter" idx="5"/>
          </p:nvPr>
        </p:nvSpPr>
        <p:spPr/>
        <p:txBody>
          <a:bodyPr/>
          <a:lstStyle/>
          <a:p>
            <a:fld id="{D82477E9-3BFE-41DF-AD6D-B53359A636FE}" type="slidenum">
              <a:rPr lang="en-GB" smtClean="0"/>
              <a:t>18</a:t>
            </a:fld>
            <a:endParaRPr lang="en-GB"/>
          </a:p>
        </p:txBody>
      </p:sp>
    </p:spTree>
    <p:extLst>
      <p:ext uri="{BB962C8B-B14F-4D97-AF65-F5344CB8AC3E}">
        <p14:creationId xmlns:p14="http://schemas.microsoft.com/office/powerpoint/2010/main" val="2071439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B9D6-D918-AD54-28D5-849C23EC2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1403E-FB72-1B0F-DA63-5413CF533FD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5B0642-DE01-0EC6-39BD-9FE689F2C940}"/>
              </a:ext>
            </a:extLst>
          </p:cNvPr>
          <p:cNvSpPr>
            <a:spLocks noGrp="1"/>
          </p:cNvSpPr>
          <p:nvPr>
            <p:ph type="body" idx="1"/>
          </p:nvPr>
        </p:nvSpPr>
        <p:spPr/>
        <p:txBody>
          <a:bodyPr/>
          <a:lstStyle/>
          <a:p>
            <a:r>
              <a:rPr lang="en-GB"/>
              <a:t>Li</a:t>
            </a:r>
          </a:p>
        </p:txBody>
      </p:sp>
      <p:sp>
        <p:nvSpPr>
          <p:cNvPr id="4" name="Slide Number Placeholder 3">
            <a:extLst>
              <a:ext uri="{FF2B5EF4-FFF2-40B4-BE49-F238E27FC236}">
                <a16:creationId xmlns:a16="http://schemas.microsoft.com/office/drawing/2014/main" id="{12C36EF1-83E1-1A7E-0FA3-178A3138CF1A}"/>
              </a:ext>
            </a:extLst>
          </p:cNvPr>
          <p:cNvSpPr>
            <a:spLocks noGrp="1"/>
          </p:cNvSpPr>
          <p:nvPr>
            <p:ph type="sldNum" sz="quarter" idx="5"/>
          </p:nvPr>
        </p:nvSpPr>
        <p:spPr/>
        <p:txBody>
          <a:bodyPr/>
          <a:lstStyle/>
          <a:p>
            <a:fld id="{D82477E9-3BFE-41DF-AD6D-B53359A636FE}" type="slidenum">
              <a:rPr lang="en-GB" smtClean="0"/>
              <a:t>19</a:t>
            </a:fld>
            <a:endParaRPr lang="en-GB"/>
          </a:p>
        </p:txBody>
      </p:sp>
    </p:spTree>
    <p:extLst>
      <p:ext uri="{BB962C8B-B14F-4D97-AF65-F5344CB8AC3E}">
        <p14:creationId xmlns:p14="http://schemas.microsoft.com/office/powerpoint/2010/main" val="27545266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1B8707C3-5BAE-375B-978E-129DA69E9B72}"/>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3F028708-F944-20FD-D97A-5B45CEB97C35}"/>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29" name="Google Shape;29;p1:notes">
            <a:extLst>
              <a:ext uri="{FF2B5EF4-FFF2-40B4-BE49-F238E27FC236}">
                <a16:creationId xmlns:a16="http://schemas.microsoft.com/office/drawing/2014/main" id="{1DE9D518-B069-0CAD-D09C-22B7FEE2A0CB}"/>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957668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EA88D4E6-71FB-E276-73A5-3C6B1731BD08}"/>
            </a:ext>
          </a:extLst>
        </p:cNvPr>
        <p:cNvGrpSpPr/>
        <p:nvPr/>
      </p:nvGrpSpPr>
      <p:grpSpPr>
        <a:xfrm>
          <a:off x="0" y="0"/>
          <a:ext cx="0" cy="0"/>
          <a:chOff x="0" y="0"/>
          <a:chExt cx="0" cy="0"/>
        </a:xfrm>
      </p:grpSpPr>
      <p:sp>
        <p:nvSpPr>
          <p:cNvPr id="28" name="Google Shape;28;p1:notes">
            <a:extLst>
              <a:ext uri="{FF2B5EF4-FFF2-40B4-BE49-F238E27FC236}">
                <a16:creationId xmlns:a16="http://schemas.microsoft.com/office/drawing/2014/main" id="{E491EFE1-87CC-0844-860D-4453E643A8AE}"/>
              </a:ext>
            </a:extLst>
          </p:cNvPr>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29" name="Google Shape;29;p1:notes">
            <a:extLst>
              <a:ext uri="{FF2B5EF4-FFF2-40B4-BE49-F238E27FC236}">
                <a16:creationId xmlns:a16="http://schemas.microsoft.com/office/drawing/2014/main" id="{0A19C980-ECBF-0282-A225-ED9DADF21E78}"/>
              </a:ext>
            </a:extLst>
          </p:cNvPr>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1311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4F70C9-E69B-4536-90AA-3942267C5932}" type="slidenum">
              <a:rPr lang="en-GB" smtClean="0"/>
              <a:t>2</a:t>
            </a:fld>
            <a:endParaRPr lang="en-GB"/>
          </a:p>
        </p:txBody>
      </p:sp>
    </p:spTree>
    <p:extLst>
      <p:ext uri="{BB962C8B-B14F-4D97-AF65-F5344CB8AC3E}">
        <p14:creationId xmlns:p14="http://schemas.microsoft.com/office/powerpoint/2010/main" val="354406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
        <p:nvSpPr>
          <p:cNvPr id="29" name="Google Shape;29;p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169908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sz="1200" i="0" u="none" strike="noStrike" dirty="0">
                <a:solidFill>
                  <a:srgbClr val="000000"/>
                </a:solidFill>
                <a:effectLst/>
              </a:rPr>
              <a:t>British Ghanaian Computer Science educator and former tech professional diagnosed with Autism Spectrum Disordered (ASD) since childhood.</a:t>
            </a:r>
            <a:endParaRPr lang="en-US" sz="1200" dirty="0">
              <a:effectLst/>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lang="en-GB" sz="1200" dirty="0">
              <a:solidFill>
                <a:srgbClr val="222E39"/>
              </a:solidFill>
              <a:effectLs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lang="en-GB" sz="1200" dirty="0">
              <a:solidFill>
                <a:srgbClr val="222E39"/>
              </a:solidFill>
              <a:effectLs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lang="en-GB" sz="1200" dirty="0">
                <a:solidFill>
                  <a:srgbClr val="222E39"/>
                </a:solidFill>
                <a:effectLst/>
                <a:ea typeface="Aptos" panose="020B0004020202020204" pitchFamily="34" charset="0"/>
                <a:cs typeface="Times New Roman" panose="02020603050405020304" pitchFamily="18" charset="0"/>
              </a:rPr>
              <a:t>1) </a:t>
            </a:r>
            <a:r>
              <a:rPr lang="en-US" sz="1200" dirty="0">
                <a:latin typeface="Calibri" panose="020F0502020204030204" pitchFamily="34" charset="0"/>
                <a:ea typeface="Calibri" panose="020F0502020204030204" pitchFamily="34" charset="0"/>
                <a:cs typeface="Calibri" panose="020F0502020204030204" pitchFamily="34" charset="0"/>
                <a:sym typeface="Roboto"/>
              </a:rPr>
              <a:t>Former tech professional with a degree in BSc (Hons) Information Systems and PGCE in Applied ICT.</a:t>
            </a:r>
          </a:p>
          <a:p>
            <a:pPr>
              <a:spcBef>
                <a:spcPts val="600"/>
              </a:spcBef>
              <a:spcAft>
                <a:spcPts val="600"/>
              </a:spcAft>
            </a:pPr>
            <a:endParaRPr lang="en-GB" sz="1200" dirty="0">
              <a:solidFill>
                <a:srgbClr val="222E39"/>
              </a:solidFill>
              <a:effectLst/>
              <a:ea typeface="Aptos" panose="020B0004020202020204" pitchFamily="34" charset="0"/>
              <a:cs typeface="Times New Roman" panose="02020603050405020304" pitchFamily="18" charset="0"/>
            </a:endParaRPr>
          </a:p>
          <a:p>
            <a:pPr>
              <a:spcBef>
                <a:spcPts val="600"/>
              </a:spcBef>
              <a:spcAft>
                <a:spcPts val="600"/>
              </a:spcAft>
            </a:pPr>
            <a:r>
              <a:rPr lang="en-GB" sz="1200" dirty="0">
                <a:solidFill>
                  <a:srgbClr val="222E39"/>
                </a:solidFill>
                <a:effectLst/>
                <a:ea typeface="Aptos" panose="020B0004020202020204" pitchFamily="34" charset="0"/>
                <a:cs typeface="Times New Roman" panose="02020603050405020304" pitchFamily="18" charset="0"/>
              </a:rPr>
              <a:t>2) Named as one of several black educators in a school educational resource called “Celebrating Black Computing” by Elizabeth Sparrow in Black History Month 2022.</a:t>
            </a:r>
            <a:endParaRPr lang="en-US" sz="1200" dirty="0">
              <a:effectLst/>
            </a:endParaRPr>
          </a:p>
          <a:p>
            <a:pPr rtl="0">
              <a:spcBef>
                <a:spcPts val="600"/>
              </a:spcBef>
              <a:spcAft>
                <a:spcPts val="600"/>
              </a:spcAft>
            </a:pPr>
            <a:endParaRPr lang="en-US" sz="1200" i="0" u="none" strike="noStrike" dirty="0">
              <a:effectLst/>
            </a:endParaRPr>
          </a:p>
          <a:p>
            <a:pPr rtl="0">
              <a:spcBef>
                <a:spcPts val="600"/>
              </a:spcBef>
              <a:spcAft>
                <a:spcPts val="600"/>
              </a:spcAft>
            </a:pPr>
            <a:r>
              <a:rPr lang="en-US" sz="1200" i="0" u="none" strike="noStrike" dirty="0">
                <a:effectLst/>
              </a:rPr>
              <a:t>3) Former Raspberry Pi SIGCSE Working Group Panel Member</a:t>
            </a:r>
            <a:r>
              <a:rPr lang="en-US" sz="1200" dirty="0"/>
              <a:t> from 2021 to 2022.</a:t>
            </a:r>
            <a:endParaRPr lang="en-US" sz="1200" dirty="0">
              <a:effectLst/>
            </a:endParaRPr>
          </a:p>
          <a:p>
            <a:pPr>
              <a:spcBef>
                <a:spcPts val="600"/>
              </a:spcBef>
              <a:spcAft>
                <a:spcPts val="600"/>
              </a:spcAft>
            </a:pPr>
            <a:endParaRPr lang="en-US" sz="1200" i="0" u="none" strike="noStrike" dirty="0">
              <a:solidFill>
                <a:srgbClr val="000000"/>
              </a:solidFill>
              <a:effectLst/>
            </a:endParaRPr>
          </a:p>
          <a:p>
            <a:pPr>
              <a:spcBef>
                <a:spcPts val="600"/>
              </a:spcBef>
              <a:spcAft>
                <a:spcPts val="600"/>
              </a:spcAft>
            </a:pPr>
            <a:r>
              <a:rPr lang="en-US" sz="1200" i="0" u="none" strike="noStrike" dirty="0">
                <a:solidFill>
                  <a:srgbClr val="000000"/>
                </a:solidFill>
                <a:effectLst/>
              </a:rPr>
              <a:t>4) Fellowships with the Royal Society of Arts (FRSA) and Chartered College of Teaching (FCCT). Professional </a:t>
            </a:r>
            <a:r>
              <a:rPr lang="en-US" sz="1200" dirty="0">
                <a:solidFill>
                  <a:srgbClr val="000000"/>
                </a:solidFill>
              </a:rPr>
              <a:t>m</a:t>
            </a:r>
            <a:r>
              <a:rPr lang="en-US" sz="1200" i="0" u="none" strike="noStrike" dirty="0">
                <a:solidFill>
                  <a:srgbClr val="000000"/>
                </a:solidFill>
                <a:effectLst/>
              </a:rPr>
              <a:t>ember of the British Computing Society (MBCS) since 2021.</a:t>
            </a:r>
            <a:endParaRPr lang="en-US" sz="1200" dirty="0">
              <a:solidFill>
                <a:schemeClr val="lt2"/>
              </a:solidFill>
              <a:ea typeface="Roboto"/>
              <a:cs typeface="Roboto"/>
              <a:sym typeface="Roboto"/>
            </a:endParaRPr>
          </a:p>
          <a:p>
            <a:pPr>
              <a:spcBef>
                <a:spcPts val="600"/>
              </a:spcBef>
              <a:spcAft>
                <a:spcPts val="600"/>
              </a:spcAft>
            </a:pPr>
            <a:endParaRPr lang="en-US" sz="1200" dirty="0"/>
          </a:p>
          <a:p>
            <a:pPr>
              <a:spcBef>
                <a:spcPts val="600"/>
              </a:spcBef>
              <a:spcAft>
                <a:spcPts val="600"/>
              </a:spcAft>
            </a:pPr>
            <a:r>
              <a:rPr lang="en-US" sz="1200" dirty="0"/>
              <a:t>5) Mentor of BCS “My Digital Future” </a:t>
            </a:r>
            <a:r>
              <a:rPr lang="en-US" sz="1200" dirty="0" err="1"/>
              <a:t>programme</a:t>
            </a:r>
            <a:r>
              <a:rPr lang="en-US" sz="1200" dirty="0"/>
              <a:t>.</a:t>
            </a:r>
          </a:p>
          <a:p>
            <a:pPr>
              <a:spcBef>
                <a:spcPts val="600"/>
              </a:spcBef>
              <a:spcAft>
                <a:spcPts val="600"/>
              </a:spcAft>
            </a:pPr>
            <a:endParaRPr lang="en-US" sz="1200" dirty="0">
              <a:solidFill>
                <a:srgbClr val="000000"/>
              </a:solidFill>
            </a:endParaRPr>
          </a:p>
          <a:p>
            <a:pPr>
              <a:spcBef>
                <a:spcPts val="600"/>
              </a:spcBef>
              <a:spcAft>
                <a:spcPts val="600"/>
              </a:spcAft>
            </a:pPr>
            <a:r>
              <a:rPr lang="en-US" sz="1200" dirty="0">
                <a:solidFill>
                  <a:srgbClr val="000000"/>
                </a:solidFill>
              </a:rPr>
              <a:t>6) Alumni mentor for Kingston University’s “Elevate” </a:t>
            </a:r>
            <a:r>
              <a:rPr lang="en-US" sz="1200" dirty="0" err="1">
                <a:solidFill>
                  <a:srgbClr val="000000"/>
                </a:solidFill>
              </a:rPr>
              <a:t>programme</a:t>
            </a:r>
            <a:r>
              <a:rPr lang="en-US" sz="1200" dirty="0">
                <a:solidFill>
                  <a:srgbClr val="000000"/>
                </a:solidFill>
              </a:rPr>
              <a:t>.</a:t>
            </a:r>
          </a:p>
          <a:p>
            <a:pPr>
              <a:spcBef>
                <a:spcPts val="600"/>
              </a:spcBef>
              <a:spcAft>
                <a:spcPts val="600"/>
              </a:spcAft>
            </a:pPr>
            <a:endParaRPr lang="en-US" sz="1200" i="0" u="none" strike="noStrike" dirty="0">
              <a:solidFill>
                <a:srgbClr val="000000"/>
              </a:solidFill>
              <a:effectLst/>
            </a:endParaRPr>
          </a:p>
          <a:p>
            <a:pPr>
              <a:spcBef>
                <a:spcPts val="600"/>
              </a:spcBef>
              <a:spcAft>
                <a:spcPts val="600"/>
              </a:spcAft>
            </a:pPr>
            <a:r>
              <a:rPr lang="en-US" sz="1200" i="0" u="none" strike="noStrike" dirty="0">
                <a:solidFill>
                  <a:srgbClr val="000000"/>
                </a:solidFill>
                <a:effectLst/>
              </a:rPr>
              <a:t>7) Volunteer STEM Ambassador with STEM Learning UK sinc</a:t>
            </a:r>
            <a:r>
              <a:rPr lang="en-US" sz="1200" dirty="0">
                <a:solidFill>
                  <a:srgbClr val="000000"/>
                </a:solidFill>
              </a:rPr>
              <a:t>e 2019.</a:t>
            </a:r>
            <a:endParaRPr lang="en-US" sz="1200" dirty="0">
              <a:effectLst/>
            </a:endParaRPr>
          </a:p>
          <a:p>
            <a:pPr>
              <a:spcBef>
                <a:spcPts val="600"/>
              </a:spcBef>
              <a:spcAft>
                <a:spcPts val="600"/>
              </a:spcAft>
            </a:pPr>
            <a:endParaRPr lang="en-US" sz="1200" i="0" u="none" strike="noStrike" dirty="0">
              <a:solidFill>
                <a:srgbClr val="000000"/>
              </a:solidFill>
              <a:effectLst/>
            </a:endParaRPr>
          </a:p>
          <a:p>
            <a:pPr>
              <a:spcBef>
                <a:spcPts val="600"/>
              </a:spcBef>
              <a:spcAft>
                <a:spcPts val="600"/>
              </a:spcAft>
            </a:pPr>
            <a:r>
              <a:rPr lang="en-US" sz="1200" i="0" u="none" strike="noStrike" dirty="0">
                <a:solidFill>
                  <a:srgbClr val="000000"/>
                </a:solidFill>
                <a:effectLst/>
              </a:rPr>
              <a:t>8) Mentor and guest speaker in helping to raise aspirations in young people in education.</a:t>
            </a:r>
          </a:p>
          <a:p>
            <a:pPr>
              <a:spcBef>
                <a:spcPts val="600"/>
              </a:spcBef>
              <a:spcAft>
                <a:spcPts val="600"/>
              </a:spcAft>
            </a:pPr>
            <a:endParaRPr lang="en-US" sz="1200" i="0" u="none" strike="noStrike" dirty="0">
              <a:solidFill>
                <a:srgbClr val="000000"/>
              </a:solidFill>
              <a:effectLst/>
            </a:endParaRPr>
          </a:p>
          <a:p>
            <a:pPr>
              <a:spcBef>
                <a:spcPts val="600"/>
              </a:spcBef>
              <a:spcAft>
                <a:spcPts val="600"/>
              </a:spcAft>
            </a:pPr>
            <a:r>
              <a:rPr lang="en-US" sz="1200" i="0" u="none" strike="noStrike" dirty="0">
                <a:solidFill>
                  <a:srgbClr val="000000"/>
                </a:solidFill>
                <a:effectLst/>
              </a:rPr>
              <a:t>9) Volunteer industry expert for </a:t>
            </a:r>
            <a:r>
              <a:rPr lang="en-US" sz="1200" i="0" u="none" strike="noStrike" dirty="0" err="1">
                <a:solidFill>
                  <a:srgbClr val="000000"/>
                </a:solidFill>
                <a:effectLst/>
              </a:rPr>
              <a:t>programmes</a:t>
            </a:r>
            <a:r>
              <a:rPr lang="en-US" sz="1200" i="0" u="none" strike="noStrike" dirty="0">
                <a:solidFill>
                  <a:srgbClr val="000000"/>
                </a:solidFill>
                <a:effectLst/>
              </a:rPr>
              <a:t> such as Apps for Good and Tech She can to name a few.</a:t>
            </a:r>
          </a:p>
          <a:p>
            <a:pPr>
              <a:spcBef>
                <a:spcPts val="600"/>
              </a:spcBef>
              <a:spcAft>
                <a:spcPts val="600"/>
              </a:spcAft>
            </a:pPr>
            <a:endParaRPr lang="en-US" sz="1200" i="0" u="none" strike="noStrike" dirty="0">
              <a:solidFill>
                <a:srgbClr val="000000"/>
              </a:solidFill>
              <a:effectLst/>
            </a:endParaRPr>
          </a:p>
          <a:p>
            <a:pPr>
              <a:spcBef>
                <a:spcPts val="600"/>
              </a:spcBef>
              <a:spcAft>
                <a:spcPts val="600"/>
              </a:spcAft>
            </a:pPr>
            <a:r>
              <a:rPr lang="en-US" sz="1200" i="0" u="none" strike="noStrike" dirty="0">
                <a:solidFill>
                  <a:srgbClr val="000000"/>
                </a:solidFill>
                <a:effectLst/>
              </a:rPr>
              <a:t>10) Volunteer digital champion supporting adults in using tech with the Essex Digital </a:t>
            </a:r>
            <a:r>
              <a:rPr lang="en-US" sz="1200" i="0" u="none" strike="noStrike" dirty="0" err="1">
                <a:solidFill>
                  <a:srgbClr val="000000"/>
                </a:solidFill>
                <a:effectLst/>
              </a:rPr>
              <a:t>programme</a:t>
            </a:r>
            <a:r>
              <a:rPr lang="en-US" sz="1200" i="0" u="none" strike="noStrike" dirty="0">
                <a:solidFill>
                  <a:srgbClr val="000000"/>
                </a:solidFill>
                <a:effectLst/>
              </a:rPr>
              <a:t> (e.g. Essex County Council).</a:t>
            </a:r>
          </a:p>
          <a:p>
            <a:pPr>
              <a:spcBef>
                <a:spcPts val="600"/>
              </a:spcBef>
              <a:spcAft>
                <a:spcPts val="600"/>
              </a:spcAft>
            </a:pPr>
            <a:endParaRPr lang="en-US" sz="1200" i="0" u="none" strike="noStrike" dirty="0">
              <a:solidFill>
                <a:srgbClr val="000000"/>
              </a:solidFill>
              <a:effectLst/>
            </a:endParaRPr>
          </a:p>
          <a:p>
            <a:pPr>
              <a:spcBef>
                <a:spcPts val="600"/>
              </a:spcBef>
              <a:spcAft>
                <a:spcPts val="600"/>
              </a:spcAft>
            </a:pPr>
            <a:endParaRPr lang="en-US" sz="1200" i="0" u="none" strike="noStrike" dirty="0">
              <a:solidFill>
                <a:srgbClr val="000000"/>
              </a:solidFill>
              <a:effectLst/>
            </a:endParaRPr>
          </a:p>
          <a:p>
            <a:endParaRPr lang="en-GB" dirty="0"/>
          </a:p>
        </p:txBody>
      </p:sp>
      <p:sp>
        <p:nvSpPr>
          <p:cNvPr id="4" name="Slide Number Placeholder 3"/>
          <p:cNvSpPr>
            <a:spLocks noGrp="1"/>
          </p:cNvSpPr>
          <p:nvPr>
            <p:ph type="sldNum" sz="quarter" idx="5"/>
          </p:nvPr>
        </p:nvSpPr>
        <p:spPr/>
        <p:txBody>
          <a:bodyPr/>
          <a:lstStyle/>
          <a:p>
            <a:fld id="{D82477E9-3BFE-41DF-AD6D-B53359A636FE}" type="slidenum">
              <a:rPr lang="en-GB" smtClean="0"/>
              <a:t>4</a:t>
            </a:fld>
            <a:endParaRPr lang="en-GB"/>
          </a:p>
        </p:txBody>
      </p:sp>
    </p:spTree>
    <p:extLst>
      <p:ext uri="{BB962C8B-B14F-4D97-AF65-F5344CB8AC3E}">
        <p14:creationId xmlns:p14="http://schemas.microsoft.com/office/powerpoint/2010/main" val="2171356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324B6-3C2F-A303-BFA3-0BF258B6B5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7423FE-B91C-5976-1DF1-1B9B7D46DD9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59B79C3-FDE5-EE37-DACB-C642475A912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DCC7CF7-B9C3-898C-27F9-F80C007893E3}"/>
              </a:ext>
            </a:extLst>
          </p:cNvPr>
          <p:cNvSpPr>
            <a:spLocks noGrp="1"/>
          </p:cNvSpPr>
          <p:nvPr>
            <p:ph type="sldNum" sz="quarter" idx="5"/>
          </p:nvPr>
        </p:nvSpPr>
        <p:spPr/>
        <p:txBody>
          <a:bodyPr/>
          <a:lstStyle/>
          <a:p>
            <a:fld id="{634F70C9-E69B-4536-90AA-3942267C5932}" type="slidenum">
              <a:rPr lang="en-GB" smtClean="0"/>
              <a:t>5</a:t>
            </a:fld>
            <a:endParaRPr lang="en-GB"/>
          </a:p>
        </p:txBody>
      </p:sp>
    </p:spTree>
    <p:extLst>
      <p:ext uri="{BB962C8B-B14F-4D97-AF65-F5344CB8AC3E}">
        <p14:creationId xmlns:p14="http://schemas.microsoft.com/office/powerpoint/2010/main" val="2135467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AC51-9566-9C6D-9B88-AFA626EF6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F59532-BEC3-5265-6CF8-94832956DF5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30F492-7D53-F55E-E174-BC03323FF23C}"/>
              </a:ext>
            </a:extLst>
          </p:cNvPr>
          <p:cNvSpPr>
            <a:spLocks noGrp="1"/>
          </p:cNvSpPr>
          <p:nvPr>
            <p:ph type="body" idx="1"/>
          </p:nvPr>
        </p:nvSpPr>
        <p:spPr/>
        <p:txBody>
          <a:bodyPr/>
          <a:lstStyle/>
          <a:p>
            <a:r>
              <a:rPr lang="en-GB" dirty="0"/>
              <a:t>Link(s):</a:t>
            </a:r>
          </a:p>
          <a:p>
            <a:endParaRPr lang="en-GB" dirty="0">
              <a:hlinkClick r:id="rId3"/>
            </a:endParaRPr>
          </a:p>
          <a:p>
            <a:r>
              <a:rPr lang="en-GB" dirty="0">
                <a:hlinkClick r:id="rId3"/>
              </a:rPr>
              <a:t>450,000 disadvantaged pupils could benefit from AI tutoring tools - GOV.UK</a:t>
            </a:r>
            <a:endParaRPr lang="en-GB" dirty="0"/>
          </a:p>
          <a:p>
            <a:endParaRPr lang="en-GB" dirty="0"/>
          </a:p>
          <a:p>
            <a:r>
              <a:rPr lang="en-GB" dirty="0">
                <a:hlinkClick r:id="rId4"/>
              </a:rPr>
              <a:t>Edtech and AI companies invited to help build safe AI tutoring tools for disadvantaged pupils - GOV.UK</a:t>
            </a:r>
            <a:endParaRPr lang="en-GB" dirty="0"/>
          </a:p>
          <a:p>
            <a:endParaRPr lang="en-GB" dirty="0"/>
          </a:p>
          <a:p>
            <a:r>
              <a:rPr lang="en-GB" dirty="0">
                <a:hlinkClick r:id="rId5"/>
              </a:rPr>
              <a:t>Using AI in education settings: support materials - GOV.UK</a:t>
            </a:r>
            <a:endParaRPr lang="en-GB" dirty="0"/>
          </a:p>
          <a:p>
            <a:endParaRPr lang="en-GB" dirty="0"/>
          </a:p>
          <a:p>
            <a:r>
              <a:rPr lang="en-GB" dirty="0">
                <a:hlinkClick r:id="rId6"/>
              </a:rPr>
              <a:t>Generative artificial intelligence (AI) in education - GOV.UK</a:t>
            </a:r>
            <a:endParaRPr lang="en-GB" dirty="0"/>
          </a:p>
          <a:p>
            <a:endParaRPr lang="en-GB" dirty="0"/>
          </a:p>
          <a:p>
            <a:r>
              <a:rPr lang="en-GB" dirty="0">
                <a:hlinkClick r:id="rId7"/>
              </a:rPr>
              <a:t>Research on parent and pupil attitudes towards the use of AI in education - GOV.UK</a:t>
            </a:r>
            <a:endParaRPr lang="en-GB" dirty="0"/>
          </a:p>
          <a:p>
            <a:endParaRPr lang="en-GB" dirty="0"/>
          </a:p>
          <a:p>
            <a:r>
              <a:rPr lang="en-GB" dirty="0">
                <a:hlinkClick r:id="rId8"/>
              </a:rPr>
              <a:t>Generative AI in education: educator and expert views - GOV.UK</a:t>
            </a:r>
            <a:endParaRPr lang="en-GB" dirty="0"/>
          </a:p>
          <a:p>
            <a:endParaRPr lang="en-GB" dirty="0"/>
          </a:p>
          <a:p>
            <a:r>
              <a:rPr lang="en-GB" dirty="0">
                <a:hlinkClick r:id="rId9"/>
              </a:rPr>
              <a:t>Using AI and technology in education to improve pupil outcomes and reduce staff workload - A roadmap for modern digital government</a:t>
            </a:r>
            <a:endParaRPr lang="en-GB" dirty="0"/>
          </a:p>
          <a:p>
            <a:endParaRPr lang="en-GB" dirty="0"/>
          </a:p>
          <a:p>
            <a:r>
              <a:rPr lang="en-GB" dirty="0">
                <a:hlinkClick r:id="rId10"/>
              </a:rPr>
              <a:t>Research review series: computing - GOV.UK</a:t>
            </a:r>
            <a:endParaRPr lang="en-GB" dirty="0"/>
          </a:p>
          <a:p>
            <a:endParaRPr lang="en-GB" dirty="0"/>
          </a:p>
          <a:p>
            <a:r>
              <a:rPr lang="en-GB" dirty="0">
                <a:hlinkClick r:id="rId11"/>
              </a:rPr>
              <a:t>Curriculum and assessment review final report - key points for computing</a:t>
            </a:r>
            <a:endParaRPr lang="en-GB" dirty="0"/>
          </a:p>
          <a:p>
            <a:endParaRPr lang="en-GB" dirty="0"/>
          </a:p>
          <a:p>
            <a:r>
              <a:rPr lang="en-GB" dirty="0">
                <a:hlinkClick r:id="rId12"/>
              </a:rPr>
              <a:t>Computing and digital literacy in the Curriculum and Assessment Review - Teach Computing</a:t>
            </a:r>
            <a:endParaRPr lang="en-GB" dirty="0"/>
          </a:p>
          <a:p>
            <a:endParaRPr lang="en-GB" dirty="0"/>
          </a:p>
          <a:p>
            <a:r>
              <a:rPr lang="en-GB" dirty="0">
                <a:hlinkClick r:id="rId13"/>
              </a:rPr>
              <a:t>Reformed school curriculum will feature AI, media literacy and a new Computing GCSE | BCS</a:t>
            </a:r>
            <a:endParaRPr lang="en-GB" dirty="0"/>
          </a:p>
          <a:p>
            <a:endParaRPr lang="en-GB" dirty="0"/>
          </a:p>
          <a:p>
            <a:r>
              <a:rPr lang="en-GB" dirty="0">
                <a:hlinkClick r:id="rId14"/>
              </a:rPr>
              <a:t>Curriculum and Assessment Review Final Report - GOV.UK</a:t>
            </a:r>
            <a:endParaRPr lang="en-GB" dirty="0"/>
          </a:p>
          <a:p>
            <a:endParaRPr lang="en-GB" dirty="0"/>
          </a:p>
          <a:p>
            <a:r>
              <a:rPr lang="en-GB" dirty="0">
                <a:hlinkClick r:id="rId15"/>
              </a:rPr>
              <a:t>Digital exams to be introduced within years - AQA - BBC News</a:t>
            </a:r>
            <a:endParaRPr lang="en-GB" dirty="0"/>
          </a:p>
          <a:p>
            <a:endParaRPr lang="en-GB" dirty="0"/>
          </a:p>
          <a:p>
            <a:r>
              <a:rPr lang="en-GB" dirty="0" err="1">
                <a:hlinkClick r:id="rId16"/>
              </a:rPr>
              <a:t>'Cause</a:t>
            </a:r>
            <a:r>
              <a:rPr lang="en-GB" dirty="0">
                <a:hlinkClick r:id="rId16"/>
              </a:rPr>
              <a:t> for anxiety' over AI being used by students to cheat, says exams regulator boss | UK News | Sky News</a:t>
            </a:r>
            <a:endParaRPr lang="en-GB" dirty="0"/>
          </a:p>
          <a:p>
            <a:endParaRPr lang="en-GB" dirty="0"/>
          </a:p>
          <a:p>
            <a:r>
              <a:rPr lang="en-GB" dirty="0">
                <a:hlinkClick r:id="rId17"/>
              </a:rPr>
              <a:t>AI and the Future of Skills, Volume 2 (EN)</a:t>
            </a:r>
            <a:endParaRPr lang="en-GB" dirty="0"/>
          </a:p>
          <a:p>
            <a:endParaRPr lang="en-GB" dirty="0"/>
          </a:p>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43B97FDB-A3AB-B851-DC42-14909E30C5B4}"/>
              </a:ext>
            </a:extLst>
          </p:cNvPr>
          <p:cNvSpPr>
            <a:spLocks noGrp="1"/>
          </p:cNvSpPr>
          <p:nvPr>
            <p:ph type="sldNum" sz="quarter" idx="5"/>
          </p:nvPr>
        </p:nvSpPr>
        <p:spPr/>
        <p:txBody>
          <a:bodyPr/>
          <a:lstStyle/>
          <a:p>
            <a:fld id="{60A422D2-294D-4EF2-B957-41FB344EFA6F}" type="slidenum">
              <a:rPr lang="en-GB" smtClean="0"/>
              <a:t>6</a:t>
            </a:fld>
            <a:endParaRPr lang="en-GB"/>
          </a:p>
        </p:txBody>
      </p:sp>
    </p:spTree>
    <p:extLst>
      <p:ext uri="{BB962C8B-B14F-4D97-AF65-F5344CB8AC3E}">
        <p14:creationId xmlns:p14="http://schemas.microsoft.com/office/powerpoint/2010/main" val="19682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8D53C-5B7D-5C26-7D06-DEE2B50A3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25833-9058-B85D-3387-864EE95082C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32ED4A2-B4FD-D386-E49B-7F78DA65090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0329DDA5-7D4A-86C6-3ACD-38C4567740D3}"/>
              </a:ext>
            </a:extLst>
          </p:cNvPr>
          <p:cNvSpPr>
            <a:spLocks noGrp="1"/>
          </p:cNvSpPr>
          <p:nvPr>
            <p:ph type="sldNum" sz="quarter" idx="5"/>
          </p:nvPr>
        </p:nvSpPr>
        <p:spPr/>
        <p:txBody>
          <a:bodyPr/>
          <a:lstStyle/>
          <a:p>
            <a:fld id="{634F70C9-E69B-4536-90AA-3942267C5932}" type="slidenum">
              <a:rPr lang="en-GB" smtClean="0"/>
              <a:t>7</a:t>
            </a:fld>
            <a:endParaRPr lang="en-GB"/>
          </a:p>
        </p:txBody>
      </p:sp>
    </p:spTree>
    <p:extLst>
      <p:ext uri="{BB962C8B-B14F-4D97-AF65-F5344CB8AC3E}">
        <p14:creationId xmlns:p14="http://schemas.microsoft.com/office/powerpoint/2010/main" val="2479598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68260-A88F-2383-0097-5B72C48DF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D4725-9666-1C10-8A49-7BBF87B5CBA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025F8BB-2BCA-4A19-EDA8-58E68C432D9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C92D867-5919-177F-AC1B-FED7FCD509A3}"/>
              </a:ext>
            </a:extLst>
          </p:cNvPr>
          <p:cNvSpPr>
            <a:spLocks noGrp="1"/>
          </p:cNvSpPr>
          <p:nvPr>
            <p:ph type="sldNum" sz="quarter" idx="5"/>
          </p:nvPr>
        </p:nvSpPr>
        <p:spPr/>
        <p:txBody>
          <a:bodyPr/>
          <a:lstStyle/>
          <a:p>
            <a:fld id="{634F70C9-E69B-4536-90AA-3942267C5932}" type="slidenum">
              <a:rPr lang="en-GB" smtClean="0"/>
              <a:t>8</a:t>
            </a:fld>
            <a:endParaRPr lang="en-GB"/>
          </a:p>
        </p:txBody>
      </p:sp>
    </p:spTree>
    <p:extLst>
      <p:ext uri="{BB962C8B-B14F-4D97-AF65-F5344CB8AC3E}">
        <p14:creationId xmlns:p14="http://schemas.microsoft.com/office/powerpoint/2010/main" val="3141711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D7B8F-0005-816B-8230-449207410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431214-A35F-0C87-2209-CBC75003EC8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FC88E3-3438-49C5-DD7E-4C43ACD00A3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C153DB-B088-3D0F-64B3-8DB721F115AF}"/>
              </a:ext>
            </a:extLst>
          </p:cNvPr>
          <p:cNvSpPr>
            <a:spLocks noGrp="1"/>
          </p:cNvSpPr>
          <p:nvPr>
            <p:ph type="sldNum" sz="quarter" idx="5"/>
          </p:nvPr>
        </p:nvSpPr>
        <p:spPr/>
        <p:txBody>
          <a:bodyPr/>
          <a:lstStyle/>
          <a:p>
            <a:fld id="{634F70C9-E69B-4536-90AA-3942267C5932}" type="slidenum">
              <a:rPr lang="en-GB" smtClean="0"/>
              <a:t>9</a:t>
            </a:fld>
            <a:endParaRPr lang="en-GB"/>
          </a:p>
        </p:txBody>
      </p:sp>
    </p:spTree>
    <p:extLst>
      <p:ext uri="{BB962C8B-B14F-4D97-AF65-F5344CB8AC3E}">
        <p14:creationId xmlns:p14="http://schemas.microsoft.com/office/powerpoint/2010/main" val="2144285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E60E7-6582-CDE1-044C-D63E2040A888}"/>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19A246C-68B0-0303-1CC9-F9765CA31D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D6E69B2-E3BE-4D89-306B-9EBA31D655E2}"/>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5" name="Footer Placeholder 4">
            <a:extLst>
              <a:ext uri="{FF2B5EF4-FFF2-40B4-BE49-F238E27FC236}">
                <a16:creationId xmlns:a16="http://schemas.microsoft.com/office/drawing/2014/main" id="{C6D1B22F-0D71-8420-A992-5D5B623AF0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B46F66-C197-5738-947D-E737886FCEC2}"/>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576887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CCE14-D842-4F0E-90D3-F826E46146D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BD87DBCC-0616-658A-A3FD-9F670CBE5F8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CB2BD1B-4321-26C4-A10F-DC35D34F419F}"/>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5" name="Footer Placeholder 4">
            <a:extLst>
              <a:ext uri="{FF2B5EF4-FFF2-40B4-BE49-F238E27FC236}">
                <a16:creationId xmlns:a16="http://schemas.microsoft.com/office/drawing/2014/main" id="{7AE9703A-FEA7-2AA7-2335-5A59D712A6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D896D1-DD40-ACFD-3883-83C4248FCC86}"/>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63038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75A6E9-93D4-4DB9-5CCC-1236556D8117}"/>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6008B7B-2452-0345-4F3E-16EFAD4215D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165EA2C-CA0D-0D97-2A6E-C983993A4208}"/>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5" name="Footer Placeholder 4">
            <a:extLst>
              <a:ext uri="{FF2B5EF4-FFF2-40B4-BE49-F238E27FC236}">
                <a16:creationId xmlns:a16="http://schemas.microsoft.com/office/drawing/2014/main" id="{7F7B63EF-A11A-8288-F95F-4CBD429CFB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9AECCD-2DD1-E5A1-7E4C-3993013CA10B}"/>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395601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B275D-53D9-1043-4F90-07AA765E7FD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6387D46-6518-1459-038E-C0660B0791A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4835829-AA6A-5359-9975-64B16065531E}"/>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5" name="Footer Placeholder 4">
            <a:extLst>
              <a:ext uri="{FF2B5EF4-FFF2-40B4-BE49-F238E27FC236}">
                <a16:creationId xmlns:a16="http://schemas.microsoft.com/office/drawing/2014/main" id="{A2717690-63D0-4A9C-4E6D-A97BBF3D50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9B3E25-5FA6-43DD-F584-2A7192D9DFBF}"/>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1608742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D25D0-8500-B695-F53C-C25240F7500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C8C3848F-9B81-35DC-12DD-7B0F943B37D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77A8ED7-819D-63BF-111C-AA8D7FE124E9}"/>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5" name="Footer Placeholder 4">
            <a:extLst>
              <a:ext uri="{FF2B5EF4-FFF2-40B4-BE49-F238E27FC236}">
                <a16:creationId xmlns:a16="http://schemas.microsoft.com/office/drawing/2014/main" id="{846BDEFF-CECE-4173-692F-72989713F7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BEFA9B-1124-F399-C721-C93C15A2E1F9}"/>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240108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167FB-3150-6719-AAFE-86587B2024B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1BE9391-9D61-2654-9985-6CC9A168B55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44EA739-D365-53EA-2BDE-C218F628F311}"/>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5CC7008-0ED7-F986-FB7C-856476920C86}"/>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6" name="Footer Placeholder 5">
            <a:extLst>
              <a:ext uri="{FF2B5EF4-FFF2-40B4-BE49-F238E27FC236}">
                <a16:creationId xmlns:a16="http://schemas.microsoft.com/office/drawing/2014/main" id="{3C4FBF9F-D080-79A9-BF3C-FB6CF5D357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5BABEA-F867-29A5-60D0-ED9D6D358E63}"/>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638076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D6546-5311-1B7D-3185-732CFA80C3FA}"/>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BA7AC89-4EEC-368F-8F1E-BA96BD0C96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D4F3B55-4279-D492-45DA-3B78DA1AC49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7091AD2-76AF-C657-E751-9CAB8706F2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DFDBDB5-9131-9FED-2426-8786A8DA9FE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9107DFF-A50C-608C-CBF8-F8238338588F}"/>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8" name="Footer Placeholder 7">
            <a:extLst>
              <a:ext uri="{FF2B5EF4-FFF2-40B4-BE49-F238E27FC236}">
                <a16:creationId xmlns:a16="http://schemas.microsoft.com/office/drawing/2014/main" id="{5F205D6F-C09B-422E-3FC0-C636A651886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3C08059-8823-BFD7-F66A-9D980BBDCC71}"/>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2217498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08CA9-24CB-DDC5-092C-0854698AAD6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FD81D9C-0B10-9A8E-5D78-B54566DBBB6F}"/>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4" name="Footer Placeholder 3">
            <a:extLst>
              <a:ext uri="{FF2B5EF4-FFF2-40B4-BE49-F238E27FC236}">
                <a16:creationId xmlns:a16="http://schemas.microsoft.com/office/drawing/2014/main" id="{6684B1FA-1020-B88D-843C-D47B62C24B6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8E50527-C116-5A3B-AE7E-1F3C1115E05C}"/>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3803713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BA0E40-2DD4-7E25-2DCB-9893A51ECAE4}"/>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3" name="Footer Placeholder 2">
            <a:extLst>
              <a:ext uri="{FF2B5EF4-FFF2-40B4-BE49-F238E27FC236}">
                <a16:creationId xmlns:a16="http://schemas.microsoft.com/office/drawing/2014/main" id="{062B24B2-AA85-C138-6448-4322CA8AC84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F65A3D3-83D3-F09D-F81A-AF8EA3471C03}"/>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2487875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52DF5-5247-4A99-E049-7099E397271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3EB5F5D-E958-9468-CD72-46485EBC31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E9CFE86-6D01-4D12-9E53-3C3A05993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DAFD983-2E86-F97E-4819-BB277A667BD1}"/>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6" name="Footer Placeholder 5">
            <a:extLst>
              <a:ext uri="{FF2B5EF4-FFF2-40B4-BE49-F238E27FC236}">
                <a16:creationId xmlns:a16="http://schemas.microsoft.com/office/drawing/2014/main" id="{487BC4A2-C275-ADB2-E0E6-712E8E7A75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F9DB19-D9D5-0658-DD73-C017241E35B9}"/>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2052784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63C8D-2F86-79E8-9D7A-F0D7DDB7EA3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71601CF1-0C8D-26AC-F1A9-F78F08CBB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24D6A1A-3CB0-F274-0454-8AF3CAA4E3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E5A9D0-E9E2-3F35-E67C-A764DCA75F5D}"/>
              </a:ext>
            </a:extLst>
          </p:cNvPr>
          <p:cNvSpPr>
            <a:spLocks noGrp="1"/>
          </p:cNvSpPr>
          <p:nvPr>
            <p:ph type="dt" sz="half" idx="10"/>
          </p:nvPr>
        </p:nvSpPr>
        <p:spPr/>
        <p:txBody>
          <a:bodyPr/>
          <a:lstStyle/>
          <a:p>
            <a:fld id="{BF5BAA67-533F-4553-AF41-C4B0FD3233B3}" type="datetimeFigureOut">
              <a:rPr lang="en-GB" smtClean="0"/>
              <a:t>08/07/2026</a:t>
            </a:fld>
            <a:endParaRPr lang="en-GB"/>
          </a:p>
        </p:txBody>
      </p:sp>
      <p:sp>
        <p:nvSpPr>
          <p:cNvPr id="6" name="Footer Placeholder 5">
            <a:extLst>
              <a:ext uri="{FF2B5EF4-FFF2-40B4-BE49-F238E27FC236}">
                <a16:creationId xmlns:a16="http://schemas.microsoft.com/office/drawing/2014/main" id="{864CA62E-4746-88AA-2BCE-6A7EAECF8B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2B5E357-93B9-CB46-8D68-5CAB28454C41}"/>
              </a:ext>
            </a:extLst>
          </p:cNvPr>
          <p:cNvSpPr>
            <a:spLocks noGrp="1"/>
          </p:cNvSpPr>
          <p:nvPr>
            <p:ph type="sldNum" sz="quarter" idx="12"/>
          </p:nvPr>
        </p:nvSpPr>
        <p:spPr/>
        <p:txBody>
          <a:bodyPr/>
          <a:lstStyle/>
          <a:p>
            <a:fld id="{4FD97EBF-ACFA-4712-B790-23F7129501BB}" type="slidenum">
              <a:rPr lang="en-GB" smtClean="0"/>
              <a:t>‹#›</a:t>
            </a:fld>
            <a:endParaRPr lang="en-GB"/>
          </a:p>
        </p:txBody>
      </p:sp>
    </p:spTree>
    <p:extLst>
      <p:ext uri="{BB962C8B-B14F-4D97-AF65-F5344CB8AC3E}">
        <p14:creationId xmlns:p14="http://schemas.microsoft.com/office/powerpoint/2010/main" val="170768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76544C8-84E6-05AF-724D-7C0736C00D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C52A85AE-3C2B-3E0D-A9E2-2BA18873FB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7A9E9BD-92CC-1177-E984-B06C5DB584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F5BAA67-533F-4553-AF41-C4B0FD3233B3}" type="datetimeFigureOut">
              <a:rPr lang="en-GB" smtClean="0"/>
              <a:t>08/07/2026</a:t>
            </a:fld>
            <a:endParaRPr lang="en-GB"/>
          </a:p>
        </p:txBody>
      </p:sp>
      <p:sp>
        <p:nvSpPr>
          <p:cNvPr id="5" name="Footer Placeholder 4">
            <a:extLst>
              <a:ext uri="{FF2B5EF4-FFF2-40B4-BE49-F238E27FC236}">
                <a16:creationId xmlns:a16="http://schemas.microsoft.com/office/drawing/2014/main" id="{98215C26-D4B8-B8EF-8090-FABC9B8712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4447E9C-72DC-05D6-4B56-0BEEC8BF79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D97EBF-ACFA-4712-B790-23F7129501BB}" type="slidenum">
              <a:rPr lang="en-GB" smtClean="0"/>
              <a:t>‹#›</a:t>
            </a:fld>
            <a:endParaRPr lang="en-GB"/>
          </a:p>
        </p:txBody>
      </p:sp>
    </p:spTree>
    <p:extLst>
      <p:ext uri="{BB962C8B-B14F-4D97-AF65-F5344CB8AC3E}">
        <p14:creationId xmlns:p14="http://schemas.microsoft.com/office/powerpoint/2010/main" val="4733923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agent.jotform.com/019e8a164d7e7dba97329f8156f05c97ff68"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www.bcs.org/deliver-and-teach-qualifications/teachers-schools-and-colleges/ai-confidence/" TargetMode="External"/><Relationship Id="rId2" Type="http://schemas.openxmlformats.org/officeDocument/2006/relationships/hyperlink" Target="https://www.netacad.com/courses/introduction-to-modern-ai?courseLang=en-US"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hyperlink" Target="https://aiskillshub.org.uk/aiskillsboost/"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hyperlink" Target="https://grow.google/intl/uk/courses-and-tools/?category=career&amp;topic=ai" TargetMode="External"/><Relationship Id="rId7" Type="http://schemas.openxmlformats.org/officeDocument/2006/relationships/hyperlink" Target="https://www.skills.google/paths/3644" TargetMode="External"/><Relationship Id="rId2" Type="http://schemas.openxmlformats.org/officeDocument/2006/relationships/hyperlink" Target="https://www.skills.google/paths/118" TargetMode="External"/><Relationship Id="rId1" Type="http://schemas.openxmlformats.org/officeDocument/2006/relationships/slideLayout" Target="../slideLayouts/slideLayout2.xml"/><Relationship Id="rId6" Type="http://schemas.openxmlformats.org/officeDocument/2006/relationships/hyperlink" Target="https://www.skills.google/catalog?skill-badge%5B%5D=__any__&amp;format%5B%5D=__any__&amp;level%5B%5D=__any__&amp;language%5B%5D=__any__&amp;duration%5B%5D=__any__&amp;keywords=ai&amp;locale=" TargetMode="External"/><Relationship Id="rId5" Type="http://schemas.openxmlformats.org/officeDocument/2006/relationships/hyperlink" Target="https://www.skills.google/collections/ai-boost-bites" TargetMode="External"/><Relationship Id="rId4" Type="http://schemas.openxmlformats.org/officeDocument/2006/relationships/hyperlink" Target="https://edu.exceedlms.com/student/catalog/list?category_ids=11331-applied-digital-skills"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learn.microsoft.com/en-us/training/modules/use-copilot-to-create-training-materials/" TargetMode="External"/><Relationship Id="rId2" Type="http://schemas.openxmlformats.org/officeDocument/2006/relationships/hyperlink" Target="https://www.skills.google/paths/118" TargetMode="Externa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hyperlink" Target="https://learn.microsoft.com/en-us/shows/generative-ai-for-beginners/" TargetMode="External"/><Relationship Id="rId4" Type="http://schemas.openxmlformats.org/officeDocument/2006/relationships/hyperlink" Target="https://learn.microsoft.com/en-us/training/modules/fundamentals-generative-ai/"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D6D12-6EB5-25DB-1573-3EA150BE9976}"/>
              </a:ext>
            </a:extLst>
          </p:cNvPr>
          <p:cNvSpPr>
            <a:spLocks noGrp="1"/>
          </p:cNvSpPr>
          <p:nvPr>
            <p:ph type="ctrTitle"/>
          </p:nvPr>
        </p:nvSpPr>
        <p:spPr>
          <a:xfrm>
            <a:off x="1581978" y="1652388"/>
            <a:ext cx="9028043" cy="2337145"/>
          </a:xfrm>
        </p:spPr>
        <p:txBody>
          <a:bodyPr>
            <a:normAutofit/>
          </a:bodyPr>
          <a:lstStyle/>
          <a:p>
            <a:r>
              <a:rPr lang="en-GB" b="1" dirty="0">
                <a:latin typeface="+mn-lt"/>
                <a:ea typeface="Roboto" panose="02000000000000000000" pitchFamily="2" charset="0"/>
              </a:rPr>
              <a:t>Enhancing your productivity with AI</a:t>
            </a:r>
            <a:endParaRPr lang="en-GB" b="1" dirty="0">
              <a:latin typeface="+mn-lt"/>
            </a:endParaRPr>
          </a:p>
        </p:txBody>
      </p:sp>
      <p:sp>
        <p:nvSpPr>
          <p:cNvPr id="7" name="Subtitle 2">
            <a:extLst>
              <a:ext uri="{FF2B5EF4-FFF2-40B4-BE49-F238E27FC236}">
                <a16:creationId xmlns:a16="http://schemas.microsoft.com/office/drawing/2014/main" id="{8B3DDA95-9AE3-67C1-63E7-98C5FAC2F494}"/>
              </a:ext>
            </a:extLst>
          </p:cNvPr>
          <p:cNvSpPr txBox="1">
            <a:spLocks/>
          </p:cNvSpPr>
          <p:nvPr/>
        </p:nvSpPr>
        <p:spPr>
          <a:xfrm>
            <a:off x="1645497" y="4288304"/>
            <a:ext cx="9144000" cy="148411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3600" dirty="0"/>
              <a:t>Joe Arday </a:t>
            </a:r>
          </a:p>
          <a:p>
            <a:r>
              <a:rPr lang="en-GB" sz="3600" dirty="0"/>
              <a:t>MBCS FCCT FRSA BSc (Hons) PGCE</a:t>
            </a:r>
          </a:p>
          <a:p>
            <a:endParaRPr lang="en-GB" dirty="0"/>
          </a:p>
        </p:txBody>
      </p:sp>
      <p:sp>
        <p:nvSpPr>
          <p:cNvPr id="25" name="TextBox 24">
            <a:extLst>
              <a:ext uri="{FF2B5EF4-FFF2-40B4-BE49-F238E27FC236}">
                <a16:creationId xmlns:a16="http://schemas.microsoft.com/office/drawing/2014/main" id="{213BAF0C-CE45-E72A-69B2-6C452B53ECCC}"/>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26" name="TextBox 25">
            <a:extLst>
              <a:ext uri="{FF2B5EF4-FFF2-40B4-BE49-F238E27FC236}">
                <a16:creationId xmlns:a16="http://schemas.microsoft.com/office/drawing/2014/main" id="{B0065204-5ACB-665E-8F98-4161ED6C4788}"/>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pic>
        <p:nvPicPr>
          <p:cNvPr id="3" name="Google Shape;298;p31" descr="Logo&#10;&#10;Description automatically generated">
            <a:extLst>
              <a:ext uri="{FF2B5EF4-FFF2-40B4-BE49-F238E27FC236}">
                <a16:creationId xmlns:a16="http://schemas.microsoft.com/office/drawing/2014/main" id="{D41B2CE5-9583-6EC5-DD30-E0B026FFF2C4}"/>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Tree>
    <p:extLst>
      <p:ext uri="{BB962C8B-B14F-4D97-AF65-F5344CB8AC3E}">
        <p14:creationId xmlns:p14="http://schemas.microsoft.com/office/powerpoint/2010/main" val="1584373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26F6A-885C-097E-2F94-A0AE19BBF6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3A342-2B62-5D07-DE1F-BF330644D934}"/>
              </a:ext>
            </a:extLst>
          </p:cNvPr>
          <p:cNvSpPr>
            <a:spLocks noGrp="1"/>
          </p:cNvSpPr>
          <p:nvPr>
            <p:ph type="title"/>
          </p:nvPr>
        </p:nvSpPr>
        <p:spPr>
          <a:xfrm>
            <a:off x="838200" y="365126"/>
            <a:ext cx="10515600" cy="842786"/>
          </a:xfrm>
          <a:solidFill>
            <a:schemeClr val="tx1"/>
          </a:solidFill>
        </p:spPr>
        <p:txBody>
          <a:bodyPr vert="horz" lIns="91440" tIns="45720" rIns="91440" bIns="45720" rtlCol="0" anchor="ctr">
            <a:normAutofit/>
          </a:bodyPr>
          <a:lstStyle/>
          <a:p>
            <a:pPr algn="ctr"/>
            <a:r>
              <a:rPr lang="en-US" sz="3200" dirty="0">
                <a:solidFill>
                  <a:schemeClr val="bg1"/>
                </a:solidFill>
              </a:rPr>
              <a:t>Notebook LM – Example via Google Classroom</a:t>
            </a:r>
            <a:endParaRPr lang="en-GB" sz="3200" dirty="0">
              <a:solidFill>
                <a:schemeClr val="bg1"/>
              </a:solidFill>
              <a:latin typeface="+mn-lt"/>
            </a:endParaRPr>
          </a:p>
        </p:txBody>
      </p:sp>
      <p:sp>
        <p:nvSpPr>
          <p:cNvPr id="9" name="Content Placeholder 2">
            <a:extLst>
              <a:ext uri="{FF2B5EF4-FFF2-40B4-BE49-F238E27FC236}">
                <a16:creationId xmlns:a16="http://schemas.microsoft.com/office/drawing/2014/main" id="{384EBDAB-1A69-D52B-2D78-3326C3F39BBC}"/>
              </a:ext>
            </a:extLst>
          </p:cNvPr>
          <p:cNvSpPr>
            <a:spLocks noGrp="1"/>
          </p:cNvSpPr>
          <p:nvPr>
            <p:ph sz="half" idx="1"/>
          </p:nvPr>
        </p:nvSpPr>
        <p:spPr>
          <a:xfrm>
            <a:off x="838199" y="1825625"/>
            <a:ext cx="6409267" cy="4236508"/>
          </a:xfrm>
        </p:spPr>
        <p:txBody>
          <a:bodyPr vert="horz" lIns="91440" tIns="45720" rIns="91440" bIns="45720" rtlCol="0" anchor="t">
            <a:normAutofit/>
          </a:bodyPr>
          <a:lstStyle/>
          <a:p>
            <a:r>
              <a:rPr lang="en-GB" sz="2400" dirty="0"/>
              <a:t>An example of how to create topic revision using notebook LM to help students prepare for an end of topic class test. </a:t>
            </a:r>
          </a:p>
        </p:txBody>
      </p:sp>
      <p:pic>
        <p:nvPicPr>
          <p:cNvPr id="10" name="Picture 9">
            <a:extLst>
              <a:ext uri="{FF2B5EF4-FFF2-40B4-BE49-F238E27FC236}">
                <a16:creationId xmlns:a16="http://schemas.microsoft.com/office/drawing/2014/main" id="{ECED5525-8B90-1781-0488-A6D42064C0B0}"/>
              </a:ext>
            </a:extLst>
          </p:cNvPr>
          <p:cNvPicPr>
            <a:picLocks noChangeAspect="1"/>
          </p:cNvPicPr>
          <p:nvPr/>
        </p:nvPicPr>
        <p:blipFill>
          <a:blip r:embed="rId3"/>
          <a:stretch>
            <a:fillRect/>
          </a:stretch>
        </p:blipFill>
        <p:spPr>
          <a:xfrm>
            <a:off x="7439084" y="1825625"/>
            <a:ext cx="3496520" cy="3980228"/>
          </a:xfrm>
          <a:prstGeom prst="rect">
            <a:avLst/>
          </a:prstGeom>
        </p:spPr>
      </p:pic>
      <p:sp>
        <p:nvSpPr>
          <p:cNvPr id="11" name="TextBox 10">
            <a:extLst>
              <a:ext uri="{FF2B5EF4-FFF2-40B4-BE49-F238E27FC236}">
                <a16:creationId xmlns:a16="http://schemas.microsoft.com/office/drawing/2014/main" id="{1D80AC6B-1311-79E0-0726-47C04C6E111B}"/>
              </a:ext>
            </a:extLst>
          </p:cNvPr>
          <p:cNvSpPr txBox="1"/>
          <p:nvPr/>
        </p:nvSpPr>
        <p:spPr>
          <a:xfrm>
            <a:off x="7494744" y="1944523"/>
            <a:ext cx="2719345" cy="750362"/>
          </a:xfrm>
          <a:prstGeom prst="rect">
            <a:avLst/>
          </a:prstGeom>
          <a:noFill/>
          <a:ln w="38100">
            <a:solidFill>
              <a:srgbClr val="FF0000"/>
            </a:solidFill>
          </a:ln>
        </p:spPr>
        <p:txBody>
          <a:bodyPr wrap="square" rtlCol="0">
            <a:spAutoFit/>
          </a:bodyPr>
          <a:lstStyle/>
          <a:p>
            <a:endParaRPr lang="en-GB" dirty="0"/>
          </a:p>
        </p:txBody>
      </p:sp>
      <p:sp>
        <p:nvSpPr>
          <p:cNvPr id="12" name="TextBox 11">
            <a:extLst>
              <a:ext uri="{FF2B5EF4-FFF2-40B4-BE49-F238E27FC236}">
                <a16:creationId xmlns:a16="http://schemas.microsoft.com/office/drawing/2014/main" id="{A81CD258-13FD-089D-33FA-A5AB65BB6762}"/>
              </a:ext>
            </a:extLst>
          </p:cNvPr>
          <p:cNvSpPr txBox="1"/>
          <p:nvPr/>
        </p:nvSpPr>
        <p:spPr>
          <a:xfrm>
            <a:off x="7494744" y="4251726"/>
            <a:ext cx="2887680" cy="474719"/>
          </a:xfrm>
          <a:prstGeom prst="rect">
            <a:avLst/>
          </a:prstGeom>
          <a:noFill/>
          <a:ln w="38100">
            <a:solidFill>
              <a:srgbClr val="FF0000"/>
            </a:solidFill>
          </a:ln>
        </p:spPr>
        <p:txBody>
          <a:bodyPr wrap="square" rtlCol="0">
            <a:spAutoFit/>
          </a:bodyPr>
          <a:lstStyle/>
          <a:p>
            <a:endParaRPr lang="en-GB" dirty="0"/>
          </a:p>
        </p:txBody>
      </p:sp>
      <p:pic>
        <p:nvPicPr>
          <p:cNvPr id="13" name="Google Shape;298;p31" descr="Logo&#10;&#10;Description automatically generated">
            <a:extLst>
              <a:ext uri="{FF2B5EF4-FFF2-40B4-BE49-F238E27FC236}">
                <a16:creationId xmlns:a16="http://schemas.microsoft.com/office/drawing/2014/main" id="{414BE1B5-3DB9-D478-D3C9-D8034152A926}"/>
              </a:ext>
            </a:extLst>
          </p:cNvPr>
          <p:cNvPicPr preferRelativeResize="0"/>
          <p:nvPr/>
        </p:nvPicPr>
        <p:blipFill rotWithShape="1">
          <a:blip r:embed="rId4">
            <a:alphaModFix/>
          </a:blip>
          <a:srcRect/>
          <a:stretch/>
        </p:blipFill>
        <p:spPr>
          <a:xfrm>
            <a:off x="10717186" y="5360565"/>
            <a:ext cx="1319366" cy="1319366"/>
          </a:xfrm>
          <a:prstGeom prst="rect">
            <a:avLst/>
          </a:prstGeom>
          <a:noFill/>
          <a:ln>
            <a:noFill/>
          </a:ln>
        </p:spPr>
      </p:pic>
      <p:sp>
        <p:nvSpPr>
          <p:cNvPr id="14" name="TextBox 13">
            <a:extLst>
              <a:ext uri="{FF2B5EF4-FFF2-40B4-BE49-F238E27FC236}">
                <a16:creationId xmlns:a16="http://schemas.microsoft.com/office/drawing/2014/main" id="{CD96B4C2-7841-7F78-CFF3-FBF8F8D07907}"/>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15" name="TextBox 14">
            <a:extLst>
              <a:ext uri="{FF2B5EF4-FFF2-40B4-BE49-F238E27FC236}">
                <a16:creationId xmlns:a16="http://schemas.microsoft.com/office/drawing/2014/main" id="{32444D12-C7E5-F1AE-56FD-801C9A777AF1}"/>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1844575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DE018-E67A-D16E-5070-9267C40C71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D23B3-0587-9164-B0F5-0F97B6954A5B}"/>
              </a:ext>
            </a:extLst>
          </p:cNvPr>
          <p:cNvSpPr>
            <a:spLocks noGrp="1"/>
          </p:cNvSpPr>
          <p:nvPr>
            <p:ph type="title"/>
          </p:nvPr>
        </p:nvSpPr>
        <p:spPr>
          <a:xfrm>
            <a:off x="838200" y="365126"/>
            <a:ext cx="10515600" cy="842786"/>
          </a:xfrm>
          <a:solidFill>
            <a:schemeClr val="tx1"/>
          </a:solidFill>
        </p:spPr>
        <p:txBody>
          <a:bodyPr vert="horz" lIns="91440" tIns="45720" rIns="91440" bIns="45720" rtlCol="0" anchor="ctr">
            <a:normAutofit/>
          </a:bodyPr>
          <a:lstStyle/>
          <a:p>
            <a:pPr algn="ctr"/>
            <a:r>
              <a:rPr lang="en-US" sz="3200" dirty="0">
                <a:solidFill>
                  <a:schemeClr val="bg1"/>
                </a:solidFill>
              </a:rPr>
              <a:t>Notebook LM – Example via Google Classroom</a:t>
            </a:r>
            <a:endParaRPr lang="en-GB" sz="3200" dirty="0">
              <a:solidFill>
                <a:schemeClr val="bg1"/>
              </a:solidFill>
              <a:latin typeface="+mn-lt"/>
            </a:endParaRPr>
          </a:p>
        </p:txBody>
      </p:sp>
      <p:sp>
        <p:nvSpPr>
          <p:cNvPr id="5" name="Content Placeholder 2">
            <a:extLst>
              <a:ext uri="{FF2B5EF4-FFF2-40B4-BE49-F238E27FC236}">
                <a16:creationId xmlns:a16="http://schemas.microsoft.com/office/drawing/2014/main" id="{DD84FC90-7680-3B61-6D70-5AC73E200D21}"/>
              </a:ext>
            </a:extLst>
          </p:cNvPr>
          <p:cNvSpPr>
            <a:spLocks noGrp="1"/>
          </p:cNvSpPr>
          <p:nvPr>
            <p:ph idx="1"/>
          </p:nvPr>
        </p:nvSpPr>
        <p:spPr>
          <a:xfrm>
            <a:off x="849489" y="1375088"/>
            <a:ext cx="10515600" cy="1164065"/>
          </a:xfrm>
        </p:spPr>
        <p:txBody>
          <a:bodyPr vert="horz" lIns="91440" tIns="45720" rIns="91440" bIns="45720" rtlCol="0" anchor="t">
            <a:normAutofit/>
          </a:bodyPr>
          <a:lstStyle/>
          <a:p>
            <a:r>
              <a:rPr lang="en-GB" sz="2400" dirty="0"/>
              <a:t>Uploaded lesson resources can be converted into a podcast, short video, slide show, mind map, flashcards, spider diagram etc using the “studio” tools on Notebook LM.</a:t>
            </a:r>
          </a:p>
        </p:txBody>
      </p:sp>
      <p:pic>
        <p:nvPicPr>
          <p:cNvPr id="6" name="Picture 5">
            <a:extLst>
              <a:ext uri="{FF2B5EF4-FFF2-40B4-BE49-F238E27FC236}">
                <a16:creationId xmlns:a16="http://schemas.microsoft.com/office/drawing/2014/main" id="{3CAEBC2C-EE53-E7F2-5323-0257BD2F760A}"/>
              </a:ext>
            </a:extLst>
          </p:cNvPr>
          <p:cNvPicPr>
            <a:picLocks noChangeAspect="1"/>
          </p:cNvPicPr>
          <p:nvPr/>
        </p:nvPicPr>
        <p:blipFill>
          <a:blip r:embed="rId3"/>
          <a:stretch>
            <a:fillRect/>
          </a:stretch>
        </p:blipFill>
        <p:spPr>
          <a:xfrm>
            <a:off x="2198535" y="2576290"/>
            <a:ext cx="7794929" cy="3916584"/>
          </a:xfrm>
          <a:prstGeom prst="rect">
            <a:avLst/>
          </a:prstGeom>
        </p:spPr>
      </p:pic>
      <p:sp>
        <p:nvSpPr>
          <p:cNvPr id="7" name="TextBox 6">
            <a:extLst>
              <a:ext uri="{FF2B5EF4-FFF2-40B4-BE49-F238E27FC236}">
                <a16:creationId xmlns:a16="http://schemas.microsoft.com/office/drawing/2014/main" id="{CCFC9422-02B9-92E8-57E3-98F1926AB4DB}"/>
              </a:ext>
            </a:extLst>
          </p:cNvPr>
          <p:cNvSpPr txBox="1"/>
          <p:nvPr/>
        </p:nvSpPr>
        <p:spPr>
          <a:xfrm>
            <a:off x="7843963" y="3612802"/>
            <a:ext cx="2233990" cy="3005528"/>
          </a:xfrm>
          <a:prstGeom prst="rect">
            <a:avLst/>
          </a:prstGeom>
          <a:noFill/>
          <a:ln w="38100">
            <a:solidFill>
              <a:srgbClr val="FF0000"/>
            </a:solidFill>
          </a:ln>
        </p:spPr>
        <p:txBody>
          <a:bodyPr wrap="square" rtlCol="0">
            <a:spAutoFit/>
          </a:bodyPr>
          <a:lstStyle/>
          <a:p>
            <a:endParaRPr lang="en-GB" dirty="0"/>
          </a:p>
        </p:txBody>
      </p:sp>
      <p:sp>
        <p:nvSpPr>
          <p:cNvPr id="8" name="TextBox 7">
            <a:extLst>
              <a:ext uri="{FF2B5EF4-FFF2-40B4-BE49-F238E27FC236}">
                <a16:creationId xmlns:a16="http://schemas.microsoft.com/office/drawing/2014/main" id="{5AEDA8B2-F4A1-83D8-97B0-F1A8AEA9924A}"/>
              </a:ext>
            </a:extLst>
          </p:cNvPr>
          <p:cNvSpPr txBox="1"/>
          <p:nvPr/>
        </p:nvSpPr>
        <p:spPr>
          <a:xfrm>
            <a:off x="2056739" y="2576289"/>
            <a:ext cx="2233990" cy="4042041"/>
          </a:xfrm>
          <a:prstGeom prst="rect">
            <a:avLst/>
          </a:prstGeom>
          <a:noFill/>
          <a:ln w="38100">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3674420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E8298-994F-DADB-24F7-21109344C6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EE1E6-3594-C2A2-56F6-D546AE9702F5}"/>
              </a:ext>
            </a:extLst>
          </p:cNvPr>
          <p:cNvSpPr>
            <a:spLocks noGrp="1"/>
          </p:cNvSpPr>
          <p:nvPr>
            <p:ph type="title"/>
          </p:nvPr>
        </p:nvSpPr>
        <p:spPr>
          <a:xfrm>
            <a:off x="838200" y="365126"/>
            <a:ext cx="10515600" cy="842786"/>
          </a:xfrm>
          <a:solidFill>
            <a:schemeClr val="tx1"/>
          </a:solidFill>
        </p:spPr>
        <p:txBody>
          <a:bodyPr vert="horz" lIns="91440" tIns="45720" rIns="91440" bIns="45720" rtlCol="0" anchor="ctr">
            <a:normAutofit/>
          </a:bodyPr>
          <a:lstStyle/>
          <a:p>
            <a:pPr algn="ctr"/>
            <a:r>
              <a:rPr lang="en-US" sz="3200" dirty="0">
                <a:solidFill>
                  <a:schemeClr val="bg1"/>
                </a:solidFill>
              </a:rPr>
              <a:t>Notebook LM – Example via Google Classroom</a:t>
            </a:r>
            <a:endParaRPr lang="en-GB" sz="3200" dirty="0">
              <a:solidFill>
                <a:schemeClr val="bg1"/>
              </a:solidFill>
              <a:latin typeface="+mn-lt"/>
            </a:endParaRPr>
          </a:p>
        </p:txBody>
      </p:sp>
      <p:sp>
        <p:nvSpPr>
          <p:cNvPr id="9" name="Content Placeholder 2">
            <a:extLst>
              <a:ext uri="{FF2B5EF4-FFF2-40B4-BE49-F238E27FC236}">
                <a16:creationId xmlns:a16="http://schemas.microsoft.com/office/drawing/2014/main" id="{A7F15D75-5729-81EC-3392-70C717B8960F}"/>
              </a:ext>
            </a:extLst>
          </p:cNvPr>
          <p:cNvSpPr>
            <a:spLocks noGrp="1"/>
          </p:cNvSpPr>
          <p:nvPr>
            <p:ph idx="1"/>
          </p:nvPr>
        </p:nvSpPr>
        <p:spPr>
          <a:xfrm>
            <a:off x="838200" y="1475768"/>
            <a:ext cx="10515600" cy="1164065"/>
          </a:xfrm>
        </p:spPr>
        <p:txBody>
          <a:bodyPr vert="horz" lIns="91440" tIns="45720" rIns="91440" bIns="45720" rtlCol="0" anchor="t">
            <a:normAutofit/>
          </a:bodyPr>
          <a:lstStyle/>
          <a:p>
            <a:r>
              <a:rPr lang="en-GB" sz="2400" dirty="0"/>
              <a:t>The created topic revision notebook is automatically added to the “classwork” section on Google classroom.</a:t>
            </a:r>
          </a:p>
        </p:txBody>
      </p:sp>
      <p:pic>
        <p:nvPicPr>
          <p:cNvPr id="10" name="Picture 9">
            <a:extLst>
              <a:ext uri="{FF2B5EF4-FFF2-40B4-BE49-F238E27FC236}">
                <a16:creationId xmlns:a16="http://schemas.microsoft.com/office/drawing/2014/main" id="{704E1D7C-098D-23D8-6CD4-4BBE51BEE1F0}"/>
              </a:ext>
            </a:extLst>
          </p:cNvPr>
          <p:cNvPicPr>
            <a:picLocks noChangeAspect="1"/>
          </p:cNvPicPr>
          <p:nvPr/>
        </p:nvPicPr>
        <p:blipFill>
          <a:blip r:embed="rId3"/>
          <a:stretch>
            <a:fillRect/>
          </a:stretch>
        </p:blipFill>
        <p:spPr>
          <a:xfrm>
            <a:off x="1808922" y="2639833"/>
            <a:ext cx="8574156" cy="3515284"/>
          </a:xfrm>
          <a:prstGeom prst="rect">
            <a:avLst/>
          </a:prstGeom>
        </p:spPr>
      </p:pic>
      <p:sp>
        <p:nvSpPr>
          <p:cNvPr id="11" name="TextBox 10">
            <a:extLst>
              <a:ext uri="{FF2B5EF4-FFF2-40B4-BE49-F238E27FC236}">
                <a16:creationId xmlns:a16="http://schemas.microsoft.com/office/drawing/2014/main" id="{80928BE7-6711-B9EB-D0EA-AA95B18100BE}"/>
              </a:ext>
            </a:extLst>
          </p:cNvPr>
          <p:cNvSpPr txBox="1"/>
          <p:nvPr/>
        </p:nvSpPr>
        <p:spPr>
          <a:xfrm>
            <a:off x="3474718" y="4253947"/>
            <a:ext cx="5716989" cy="1901170"/>
          </a:xfrm>
          <a:prstGeom prst="rect">
            <a:avLst/>
          </a:prstGeom>
          <a:noFill/>
          <a:ln w="38100">
            <a:solidFill>
              <a:srgbClr val="FF0000"/>
            </a:solidFill>
          </a:ln>
        </p:spPr>
        <p:txBody>
          <a:bodyPr wrap="square" rtlCol="0">
            <a:spAutoFit/>
          </a:bodyPr>
          <a:lstStyle/>
          <a:p>
            <a:endParaRPr lang="en-GB" dirty="0"/>
          </a:p>
        </p:txBody>
      </p:sp>
      <p:pic>
        <p:nvPicPr>
          <p:cNvPr id="12" name="Google Shape;298;p31" descr="Logo&#10;&#10;Description automatically generated">
            <a:extLst>
              <a:ext uri="{FF2B5EF4-FFF2-40B4-BE49-F238E27FC236}">
                <a16:creationId xmlns:a16="http://schemas.microsoft.com/office/drawing/2014/main" id="{FA06085F-5BE6-B483-AD4D-021D081F8BAB}"/>
              </a:ext>
            </a:extLst>
          </p:cNvPr>
          <p:cNvPicPr preferRelativeResize="0"/>
          <p:nvPr/>
        </p:nvPicPr>
        <p:blipFill rotWithShape="1">
          <a:blip r:embed="rId4">
            <a:alphaModFix/>
          </a:blip>
          <a:srcRect/>
          <a:stretch/>
        </p:blipFill>
        <p:spPr>
          <a:xfrm>
            <a:off x="10717186" y="5360565"/>
            <a:ext cx="1319366" cy="1319366"/>
          </a:xfrm>
          <a:prstGeom prst="rect">
            <a:avLst/>
          </a:prstGeom>
          <a:noFill/>
          <a:ln>
            <a:noFill/>
          </a:ln>
        </p:spPr>
      </p:pic>
      <p:sp>
        <p:nvSpPr>
          <p:cNvPr id="13" name="TextBox 12">
            <a:extLst>
              <a:ext uri="{FF2B5EF4-FFF2-40B4-BE49-F238E27FC236}">
                <a16:creationId xmlns:a16="http://schemas.microsoft.com/office/drawing/2014/main" id="{88114AB1-B3B3-8A63-1D9D-A1705F9ADBF2}"/>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14" name="TextBox 13">
            <a:extLst>
              <a:ext uri="{FF2B5EF4-FFF2-40B4-BE49-F238E27FC236}">
                <a16:creationId xmlns:a16="http://schemas.microsoft.com/office/drawing/2014/main" id="{85883EE0-6E1A-8A1C-80F0-5D5432B42266}"/>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518732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1AA43-5DB7-DDD0-649D-8E3AEEE61C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D652D-4125-431E-7973-263661B030DF}"/>
              </a:ext>
            </a:extLst>
          </p:cNvPr>
          <p:cNvSpPr>
            <a:spLocks noGrp="1"/>
          </p:cNvSpPr>
          <p:nvPr>
            <p:ph type="title"/>
          </p:nvPr>
        </p:nvSpPr>
        <p:spPr>
          <a:xfrm>
            <a:off x="838200" y="365125"/>
            <a:ext cx="10515600" cy="1012119"/>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Notebook LM – Example via Google Classroom</a:t>
            </a:r>
            <a:endParaRPr lang="en-GB" sz="3200" dirty="0">
              <a:solidFill>
                <a:schemeClr val="bg1"/>
              </a:solidFill>
              <a:latin typeface="+mn-lt"/>
            </a:endParaRPr>
          </a:p>
        </p:txBody>
      </p:sp>
      <p:sp>
        <p:nvSpPr>
          <p:cNvPr id="3" name="Content Placeholder 2">
            <a:extLst>
              <a:ext uri="{FF2B5EF4-FFF2-40B4-BE49-F238E27FC236}">
                <a16:creationId xmlns:a16="http://schemas.microsoft.com/office/drawing/2014/main" id="{410C5D3A-7892-4F9F-E4A7-CD1F6327791A}"/>
              </a:ext>
            </a:extLst>
          </p:cNvPr>
          <p:cNvSpPr>
            <a:spLocks noGrp="1"/>
          </p:cNvSpPr>
          <p:nvPr>
            <p:ph idx="1"/>
          </p:nvPr>
        </p:nvSpPr>
        <p:spPr>
          <a:xfrm>
            <a:off x="838200" y="1825625"/>
            <a:ext cx="4820478" cy="4351338"/>
          </a:xfrm>
        </p:spPr>
        <p:txBody>
          <a:bodyPr vert="horz" lIns="91440" tIns="45720" rIns="91440" bIns="45720" rtlCol="0" anchor="t">
            <a:normAutofit/>
          </a:bodyPr>
          <a:lstStyle/>
          <a:p>
            <a:pPr marL="0" indent="0">
              <a:buNone/>
            </a:pPr>
            <a:r>
              <a:rPr lang="en-GB" sz="2400" dirty="0"/>
              <a:t>A created revision notebook LM  to summarise a topic (e.g. Paper 1 – Components of a Computer) in A level computer science using a range of lesson resources to produce podcasts, flashcards, video explanations, quizzes, mind </a:t>
            </a:r>
            <a:r>
              <a:rPr lang="en-GB" sz="2400"/>
              <a:t>maps and report to support post 16 students in preparation for class </a:t>
            </a:r>
            <a:r>
              <a:rPr lang="en-GB" sz="2400" dirty="0"/>
              <a:t> tests, mock exams etc.</a:t>
            </a:r>
          </a:p>
        </p:txBody>
      </p:sp>
      <p:pic>
        <p:nvPicPr>
          <p:cNvPr id="4" name="Google Shape;298;p31" descr="Logo&#10;&#10;Description automatically generated">
            <a:extLst>
              <a:ext uri="{FF2B5EF4-FFF2-40B4-BE49-F238E27FC236}">
                <a16:creationId xmlns:a16="http://schemas.microsoft.com/office/drawing/2014/main" id="{BD4F1F02-9256-92B0-8AFA-272C90E2A53D}"/>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pic>
        <p:nvPicPr>
          <p:cNvPr id="6" name="Picture 5">
            <a:extLst>
              <a:ext uri="{FF2B5EF4-FFF2-40B4-BE49-F238E27FC236}">
                <a16:creationId xmlns:a16="http://schemas.microsoft.com/office/drawing/2014/main" id="{9243CC02-ACCB-2BA1-BC07-4B3CA5267A41}"/>
              </a:ext>
            </a:extLst>
          </p:cNvPr>
          <p:cNvPicPr>
            <a:picLocks noChangeAspect="1"/>
          </p:cNvPicPr>
          <p:nvPr/>
        </p:nvPicPr>
        <p:blipFill>
          <a:blip r:embed="rId4"/>
          <a:srcRect l="55682" t="14982"/>
          <a:stretch>
            <a:fillRect/>
          </a:stretch>
        </p:blipFill>
        <p:spPr>
          <a:xfrm>
            <a:off x="8562384" y="2526530"/>
            <a:ext cx="2303963" cy="2862130"/>
          </a:xfrm>
          <a:prstGeom prst="rect">
            <a:avLst/>
          </a:prstGeom>
        </p:spPr>
      </p:pic>
      <p:pic>
        <p:nvPicPr>
          <p:cNvPr id="8" name="Picture 7">
            <a:extLst>
              <a:ext uri="{FF2B5EF4-FFF2-40B4-BE49-F238E27FC236}">
                <a16:creationId xmlns:a16="http://schemas.microsoft.com/office/drawing/2014/main" id="{9C260C91-8A80-E3C7-C432-8440E71CF502}"/>
              </a:ext>
            </a:extLst>
          </p:cNvPr>
          <p:cNvPicPr>
            <a:picLocks noChangeAspect="1"/>
          </p:cNvPicPr>
          <p:nvPr/>
        </p:nvPicPr>
        <p:blipFill>
          <a:blip r:embed="rId5"/>
          <a:stretch>
            <a:fillRect/>
          </a:stretch>
        </p:blipFill>
        <p:spPr>
          <a:xfrm>
            <a:off x="5509518" y="1825625"/>
            <a:ext cx="2306173" cy="3778380"/>
          </a:xfrm>
          <a:prstGeom prst="rect">
            <a:avLst/>
          </a:prstGeom>
        </p:spPr>
      </p:pic>
      <p:sp>
        <p:nvSpPr>
          <p:cNvPr id="7" name="TextBox 6">
            <a:extLst>
              <a:ext uri="{FF2B5EF4-FFF2-40B4-BE49-F238E27FC236}">
                <a16:creationId xmlns:a16="http://schemas.microsoft.com/office/drawing/2014/main" id="{9234F1B6-9721-C447-A2E2-1C4EF895343B}"/>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10" name="TextBox 9">
            <a:extLst>
              <a:ext uri="{FF2B5EF4-FFF2-40B4-BE49-F238E27FC236}">
                <a16:creationId xmlns:a16="http://schemas.microsoft.com/office/drawing/2014/main" id="{AC4A89F7-1D02-33BD-0E8C-EA91971A36FE}"/>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
        <p:nvSpPr>
          <p:cNvPr id="5" name="TextBox 4">
            <a:extLst>
              <a:ext uri="{FF2B5EF4-FFF2-40B4-BE49-F238E27FC236}">
                <a16:creationId xmlns:a16="http://schemas.microsoft.com/office/drawing/2014/main" id="{CE441785-CF18-5565-580E-881704D043DF}"/>
              </a:ext>
            </a:extLst>
          </p:cNvPr>
          <p:cNvSpPr txBox="1"/>
          <p:nvPr/>
        </p:nvSpPr>
        <p:spPr>
          <a:xfrm>
            <a:off x="8207024" y="2214718"/>
            <a:ext cx="2774740" cy="3366709"/>
          </a:xfrm>
          <a:prstGeom prst="rect">
            <a:avLst/>
          </a:prstGeom>
          <a:noFill/>
          <a:ln w="38100">
            <a:solidFill>
              <a:srgbClr val="FF0000"/>
            </a:solidFill>
          </a:ln>
        </p:spPr>
        <p:txBody>
          <a:bodyPr wrap="square" rtlCol="0">
            <a:spAutoFit/>
          </a:bodyPr>
          <a:lstStyle/>
          <a:p>
            <a:endParaRPr lang="en-GB" dirty="0"/>
          </a:p>
        </p:txBody>
      </p:sp>
      <p:sp>
        <p:nvSpPr>
          <p:cNvPr id="9" name="TextBox 8">
            <a:extLst>
              <a:ext uri="{FF2B5EF4-FFF2-40B4-BE49-F238E27FC236}">
                <a16:creationId xmlns:a16="http://schemas.microsoft.com/office/drawing/2014/main" id="{E75B819B-1FBF-DD7E-C80D-F280804FED0D}"/>
              </a:ext>
            </a:extLst>
          </p:cNvPr>
          <p:cNvSpPr txBox="1"/>
          <p:nvPr/>
        </p:nvSpPr>
        <p:spPr>
          <a:xfrm>
            <a:off x="5658678" y="1826713"/>
            <a:ext cx="2233990" cy="4042041"/>
          </a:xfrm>
          <a:prstGeom prst="rect">
            <a:avLst/>
          </a:prstGeom>
          <a:noFill/>
          <a:ln w="38100">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339009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251E3-164F-C7EB-D632-5B023DC68A9A}"/>
              </a:ext>
            </a:extLst>
          </p:cNvPr>
          <p:cNvSpPr>
            <a:spLocks noGrp="1"/>
          </p:cNvSpPr>
          <p:nvPr>
            <p:ph type="title"/>
          </p:nvPr>
        </p:nvSpPr>
        <p:spPr>
          <a:xfrm>
            <a:off x="838200" y="365125"/>
            <a:ext cx="10515600" cy="1000831"/>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Notebook LM – Example via Google classroom</a:t>
            </a:r>
            <a:endParaRPr lang="en-GB" sz="3200" dirty="0">
              <a:solidFill>
                <a:schemeClr val="bg1"/>
              </a:solidFill>
              <a:latin typeface="+mn-lt"/>
            </a:endParaRPr>
          </a:p>
        </p:txBody>
      </p:sp>
      <p:pic>
        <p:nvPicPr>
          <p:cNvPr id="4" name="Google Shape;298;p31" descr="Logo&#10;&#10;Description automatically generated">
            <a:extLst>
              <a:ext uri="{FF2B5EF4-FFF2-40B4-BE49-F238E27FC236}">
                <a16:creationId xmlns:a16="http://schemas.microsoft.com/office/drawing/2014/main" id="{968A2276-17EE-48CF-AF0D-74736DA24C85}"/>
              </a:ext>
            </a:extLst>
          </p:cNvPr>
          <p:cNvPicPr preferRelativeResize="0"/>
          <p:nvPr/>
        </p:nvPicPr>
        <p:blipFill rotWithShape="1">
          <a:blip r:embed="rId2">
            <a:alphaModFix/>
          </a:blip>
          <a:srcRect/>
          <a:stretch/>
        </p:blipFill>
        <p:spPr>
          <a:xfrm>
            <a:off x="10717186" y="5360565"/>
            <a:ext cx="1319366" cy="1319366"/>
          </a:xfrm>
          <a:prstGeom prst="rect">
            <a:avLst/>
          </a:prstGeom>
          <a:noFill/>
          <a:ln>
            <a:noFill/>
          </a:ln>
        </p:spPr>
      </p:pic>
      <p:pic>
        <p:nvPicPr>
          <p:cNvPr id="20" name="Content Placeholder 19">
            <a:extLst>
              <a:ext uri="{FF2B5EF4-FFF2-40B4-BE49-F238E27FC236}">
                <a16:creationId xmlns:a16="http://schemas.microsoft.com/office/drawing/2014/main" id="{789C38BA-93D0-1311-DF83-16E34686E726}"/>
              </a:ext>
            </a:extLst>
          </p:cNvPr>
          <p:cNvPicPr>
            <a:picLocks noGrp="1" noChangeAspect="1"/>
          </p:cNvPicPr>
          <p:nvPr>
            <p:ph idx="1"/>
          </p:nvPr>
        </p:nvPicPr>
        <p:blipFill>
          <a:blip r:embed="rId3"/>
          <a:stretch>
            <a:fillRect/>
          </a:stretch>
        </p:blipFill>
        <p:spPr>
          <a:xfrm>
            <a:off x="1016271" y="1795644"/>
            <a:ext cx="9364979" cy="4351338"/>
          </a:xfrm>
          <a:prstGeom prst="rect">
            <a:avLst/>
          </a:prstGeom>
        </p:spPr>
      </p:pic>
      <p:sp>
        <p:nvSpPr>
          <p:cNvPr id="21" name="TextBox 20">
            <a:extLst>
              <a:ext uri="{FF2B5EF4-FFF2-40B4-BE49-F238E27FC236}">
                <a16:creationId xmlns:a16="http://schemas.microsoft.com/office/drawing/2014/main" id="{B82652B7-A2AE-C386-E1B1-AB66599F6FDC}"/>
              </a:ext>
            </a:extLst>
          </p:cNvPr>
          <p:cNvSpPr txBox="1"/>
          <p:nvPr/>
        </p:nvSpPr>
        <p:spPr>
          <a:xfrm>
            <a:off x="7787390" y="2855626"/>
            <a:ext cx="2668249" cy="3005528"/>
          </a:xfrm>
          <a:prstGeom prst="rect">
            <a:avLst/>
          </a:prstGeom>
          <a:noFill/>
          <a:ln w="38100">
            <a:solidFill>
              <a:srgbClr val="FF0000"/>
            </a:solidFill>
          </a:ln>
        </p:spPr>
        <p:txBody>
          <a:bodyPr wrap="square" rtlCol="0">
            <a:spAutoFit/>
          </a:bodyPr>
          <a:lstStyle/>
          <a:p>
            <a:endParaRPr lang="en-GB" dirty="0"/>
          </a:p>
        </p:txBody>
      </p:sp>
      <p:sp>
        <p:nvSpPr>
          <p:cNvPr id="5" name="TextBox 4">
            <a:extLst>
              <a:ext uri="{FF2B5EF4-FFF2-40B4-BE49-F238E27FC236}">
                <a16:creationId xmlns:a16="http://schemas.microsoft.com/office/drawing/2014/main" id="{0243E67E-A17A-A093-D8DD-17EF7B9B049A}"/>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7" name="TextBox 6">
            <a:extLst>
              <a:ext uri="{FF2B5EF4-FFF2-40B4-BE49-F238E27FC236}">
                <a16:creationId xmlns:a16="http://schemas.microsoft.com/office/drawing/2014/main" id="{A7A76290-E93D-263B-A413-59F8FD304738}"/>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
        <p:nvSpPr>
          <p:cNvPr id="3" name="TextBox 2">
            <a:extLst>
              <a:ext uri="{FF2B5EF4-FFF2-40B4-BE49-F238E27FC236}">
                <a16:creationId xmlns:a16="http://schemas.microsoft.com/office/drawing/2014/main" id="{A4C88969-7449-6579-91B3-5305F7D6A3EA}"/>
              </a:ext>
            </a:extLst>
          </p:cNvPr>
          <p:cNvSpPr txBox="1"/>
          <p:nvPr/>
        </p:nvSpPr>
        <p:spPr>
          <a:xfrm>
            <a:off x="1092200" y="2991556"/>
            <a:ext cx="2803736" cy="3140912"/>
          </a:xfrm>
          <a:prstGeom prst="rect">
            <a:avLst/>
          </a:prstGeom>
          <a:noFill/>
          <a:ln w="38100">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1883148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43066-2C35-626C-AB91-FB4134B90B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6551E7-7F95-787F-A6DA-BF0FDD7E35D8}"/>
              </a:ext>
            </a:extLst>
          </p:cNvPr>
          <p:cNvSpPr>
            <a:spLocks noGrp="1"/>
          </p:cNvSpPr>
          <p:nvPr>
            <p:ph type="title"/>
          </p:nvPr>
        </p:nvSpPr>
        <p:spPr>
          <a:xfrm>
            <a:off x="838200" y="365125"/>
            <a:ext cx="10515600" cy="1102431"/>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Notebook LM – Example via Google Classroom</a:t>
            </a:r>
            <a:endParaRPr lang="en-GB" sz="3200" dirty="0">
              <a:solidFill>
                <a:schemeClr val="bg1"/>
              </a:solidFill>
              <a:latin typeface="+mn-lt"/>
            </a:endParaRPr>
          </a:p>
        </p:txBody>
      </p:sp>
      <p:pic>
        <p:nvPicPr>
          <p:cNvPr id="4" name="Google Shape;298;p31" descr="Logo&#10;&#10;Description automatically generated">
            <a:extLst>
              <a:ext uri="{FF2B5EF4-FFF2-40B4-BE49-F238E27FC236}">
                <a16:creationId xmlns:a16="http://schemas.microsoft.com/office/drawing/2014/main" id="{DD39D43D-BB27-4745-0DFD-2C9DEC581EB8}"/>
              </a:ext>
            </a:extLst>
          </p:cNvPr>
          <p:cNvPicPr preferRelativeResize="0"/>
          <p:nvPr/>
        </p:nvPicPr>
        <p:blipFill rotWithShape="1">
          <a:blip r:embed="rId2">
            <a:alphaModFix/>
          </a:blip>
          <a:srcRect/>
          <a:stretch/>
        </p:blipFill>
        <p:spPr>
          <a:xfrm>
            <a:off x="10717186" y="5360565"/>
            <a:ext cx="1319366" cy="1319366"/>
          </a:xfrm>
          <a:prstGeom prst="rect">
            <a:avLst/>
          </a:prstGeom>
          <a:noFill/>
          <a:ln>
            <a:noFill/>
          </a:ln>
        </p:spPr>
      </p:pic>
      <p:pic>
        <p:nvPicPr>
          <p:cNvPr id="7" name="Content Placeholder 6">
            <a:extLst>
              <a:ext uri="{FF2B5EF4-FFF2-40B4-BE49-F238E27FC236}">
                <a16:creationId xmlns:a16="http://schemas.microsoft.com/office/drawing/2014/main" id="{59C44435-9588-F6F3-2895-B8612EA990C4}"/>
              </a:ext>
            </a:extLst>
          </p:cNvPr>
          <p:cNvPicPr>
            <a:picLocks noGrp="1" noChangeAspect="1"/>
          </p:cNvPicPr>
          <p:nvPr>
            <p:ph idx="1"/>
          </p:nvPr>
        </p:nvPicPr>
        <p:blipFill>
          <a:blip r:embed="rId3"/>
          <a:stretch>
            <a:fillRect/>
          </a:stretch>
        </p:blipFill>
        <p:spPr>
          <a:xfrm>
            <a:off x="1007143" y="2111226"/>
            <a:ext cx="9881987" cy="3208437"/>
          </a:xfrm>
          <a:prstGeom prst="rect">
            <a:avLst/>
          </a:prstGeom>
        </p:spPr>
      </p:pic>
      <p:sp>
        <p:nvSpPr>
          <p:cNvPr id="5" name="TextBox 4">
            <a:extLst>
              <a:ext uri="{FF2B5EF4-FFF2-40B4-BE49-F238E27FC236}">
                <a16:creationId xmlns:a16="http://schemas.microsoft.com/office/drawing/2014/main" id="{74E929A0-B156-EDB1-439F-A24C484F1B6B}"/>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8" name="TextBox 7">
            <a:extLst>
              <a:ext uri="{FF2B5EF4-FFF2-40B4-BE49-F238E27FC236}">
                <a16:creationId xmlns:a16="http://schemas.microsoft.com/office/drawing/2014/main" id="{EF3A0378-1A71-21F7-5BD0-81D3A9588EC7}"/>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
        <p:nvSpPr>
          <p:cNvPr id="3" name="TextBox 2">
            <a:extLst>
              <a:ext uri="{FF2B5EF4-FFF2-40B4-BE49-F238E27FC236}">
                <a16:creationId xmlns:a16="http://schemas.microsoft.com/office/drawing/2014/main" id="{5370A5A4-95E3-4AD3-0749-940EE1FC9ECC}"/>
              </a:ext>
            </a:extLst>
          </p:cNvPr>
          <p:cNvSpPr txBox="1"/>
          <p:nvPr/>
        </p:nvSpPr>
        <p:spPr>
          <a:xfrm>
            <a:off x="4914322" y="4232334"/>
            <a:ext cx="5618211" cy="1128231"/>
          </a:xfrm>
          <a:prstGeom prst="rect">
            <a:avLst/>
          </a:prstGeom>
          <a:noFill/>
          <a:ln w="38100">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12970561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519D-9161-EF45-F682-AF27B42B63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2C83FF-B0E2-D04A-20F5-48E79416E7DE}"/>
              </a:ext>
            </a:extLst>
          </p:cNvPr>
          <p:cNvSpPr>
            <a:spLocks noGrp="1"/>
          </p:cNvSpPr>
          <p:nvPr>
            <p:ph type="title"/>
          </p:nvPr>
        </p:nvSpPr>
        <p:spPr>
          <a:xfrm>
            <a:off x="838200" y="365125"/>
            <a:ext cx="10515600" cy="1102431"/>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Notebook LM – Standalone example</a:t>
            </a:r>
            <a:endParaRPr lang="en-GB" sz="3200" dirty="0">
              <a:solidFill>
                <a:schemeClr val="bg1"/>
              </a:solidFill>
              <a:latin typeface="+mn-lt"/>
            </a:endParaRPr>
          </a:p>
        </p:txBody>
      </p:sp>
      <p:pic>
        <p:nvPicPr>
          <p:cNvPr id="4" name="Google Shape;298;p31" descr="Logo&#10;&#10;Description automatically generated">
            <a:extLst>
              <a:ext uri="{FF2B5EF4-FFF2-40B4-BE49-F238E27FC236}">
                <a16:creationId xmlns:a16="http://schemas.microsoft.com/office/drawing/2014/main" id="{68320CB9-259B-3959-1DD3-AAF82DC44151}"/>
              </a:ext>
            </a:extLst>
          </p:cNvPr>
          <p:cNvPicPr preferRelativeResize="0"/>
          <p:nvPr/>
        </p:nvPicPr>
        <p:blipFill rotWithShape="1">
          <a:blip r:embed="rId2">
            <a:alphaModFix/>
          </a:blip>
          <a:srcRect/>
          <a:stretch/>
        </p:blipFill>
        <p:spPr>
          <a:xfrm>
            <a:off x="10717186" y="5360565"/>
            <a:ext cx="1319366" cy="1319366"/>
          </a:xfrm>
          <a:prstGeom prst="rect">
            <a:avLst/>
          </a:prstGeom>
          <a:noFill/>
          <a:ln>
            <a:noFill/>
          </a:ln>
        </p:spPr>
      </p:pic>
      <p:sp>
        <p:nvSpPr>
          <p:cNvPr id="5" name="TextBox 4">
            <a:extLst>
              <a:ext uri="{FF2B5EF4-FFF2-40B4-BE49-F238E27FC236}">
                <a16:creationId xmlns:a16="http://schemas.microsoft.com/office/drawing/2014/main" id="{C05422D3-23F7-5BC2-25E0-35488323A4B4}"/>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8" name="TextBox 7">
            <a:extLst>
              <a:ext uri="{FF2B5EF4-FFF2-40B4-BE49-F238E27FC236}">
                <a16:creationId xmlns:a16="http://schemas.microsoft.com/office/drawing/2014/main" id="{9BE30F8F-E04E-E64E-96C5-25BB8514FD48}"/>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pic>
        <p:nvPicPr>
          <p:cNvPr id="15" name="Content Placeholder 14">
            <a:extLst>
              <a:ext uri="{FF2B5EF4-FFF2-40B4-BE49-F238E27FC236}">
                <a16:creationId xmlns:a16="http://schemas.microsoft.com/office/drawing/2014/main" id="{929375E8-FFDF-38B0-20A2-314C342A047C}"/>
              </a:ext>
            </a:extLst>
          </p:cNvPr>
          <p:cNvPicPr>
            <a:picLocks noGrp="1" noChangeAspect="1"/>
          </p:cNvPicPr>
          <p:nvPr>
            <p:ph idx="1"/>
          </p:nvPr>
        </p:nvPicPr>
        <p:blipFill>
          <a:blip r:embed="rId3"/>
          <a:stretch>
            <a:fillRect/>
          </a:stretch>
        </p:blipFill>
        <p:spPr>
          <a:xfrm>
            <a:off x="3157217" y="2806785"/>
            <a:ext cx="5877565" cy="3316495"/>
          </a:xfrm>
          <a:prstGeom prst="rect">
            <a:avLst/>
          </a:prstGeom>
        </p:spPr>
      </p:pic>
      <p:sp>
        <p:nvSpPr>
          <p:cNvPr id="17" name="TextBox 16">
            <a:extLst>
              <a:ext uri="{FF2B5EF4-FFF2-40B4-BE49-F238E27FC236}">
                <a16:creationId xmlns:a16="http://schemas.microsoft.com/office/drawing/2014/main" id="{8368C155-1A05-FA49-FE6D-AC895EDE6497}"/>
              </a:ext>
            </a:extLst>
          </p:cNvPr>
          <p:cNvSpPr txBox="1"/>
          <p:nvPr/>
        </p:nvSpPr>
        <p:spPr>
          <a:xfrm>
            <a:off x="3213422" y="3124299"/>
            <a:ext cx="1493876" cy="2998981"/>
          </a:xfrm>
          <a:prstGeom prst="rect">
            <a:avLst/>
          </a:prstGeom>
          <a:noFill/>
          <a:ln w="38100">
            <a:solidFill>
              <a:srgbClr val="FF0000"/>
            </a:solidFill>
          </a:ln>
        </p:spPr>
        <p:txBody>
          <a:bodyPr wrap="square" rtlCol="0">
            <a:spAutoFit/>
          </a:bodyPr>
          <a:lstStyle/>
          <a:p>
            <a:endParaRPr lang="en-GB" dirty="0"/>
          </a:p>
        </p:txBody>
      </p:sp>
      <p:sp>
        <p:nvSpPr>
          <p:cNvPr id="18" name="Content Placeholder 2">
            <a:extLst>
              <a:ext uri="{FF2B5EF4-FFF2-40B4-BE49-F238E27FC236}">
                <a16:creationId xmlns:a16="http://schemas.microsoft.com/office/drawing/2014/main" id="{60D2038D-CF14-707B-2250-ED5D19192A55}"/>
              </a:ext>
            </a:extLst>
          </p:cNvPr>
          <p:cNvSpPr txBox="1">
            <a:spLocks/>
          </p:cNvSpPr>
          <p:nvPr/>
        </p:nvSpPr>
        <p:spPr>
          <a:xfrm>
            <a:off x="838200" y="1736470"/>
            <a:ext cx="10515600" cy="1164065"/>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Uploaded session resources from the Tech Up AI foundations programme, which I have converted into podcasts, short videos, slide shows, mind maps, flashcards, spider diagrams etc for each session using the “studio” tools on Notebook LM.</a:t>
            </a:r>
          </a:p>
        </p:txBody>
      </p:sp>
      <p:sp>
        <p:nvSpPr>
          <p:cNvPr id="20" name="TextBox 19">
            <a:extLst>
              <a:ext uri="{FF2B5EF4-FFF2-40B4-BE49-F238E27FC236}">
                <a16:creationId xmlns:a16="http://schemas.microsoft.com/office/drawing/2014/main" id="{7E0FDEA9-035D-A072-B54F-FA8C6AE5D2D2}"/>
              </a:ext>
            </a:extLst>
          </p:cNvPr>
          <p:cNvSpPr txBox="1"/>
          <p:nvPr/>
        </p:nvSpPr>
        <p:spPr>
          <a:xfrm>
            <a:off x="7484704" y="3134523"/>
            <a:ext cx="1493876" cy="2998981"/>
          </a:xfrm>
          <a:prstGeom prst="rect">
            <a:avLst/>
          </a:prstGeom>
          <a:noFill/>
          <a:ln w="38100">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613037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7B7F3-0534-43D9-239A-4E005A3F5B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393748-B071-6BB3-F404-8A563FE50F1F}"/>
              </a:ext>
            </a:extLst>
          </p:cNvPr>
          <p:cNvSpPr>
            <a:spLocks noGrp="1"/>
          </p:cNvSpPr>
          <p:nvPr>
            <p:ph type="title"/>
          </p:nvPr>
        </p:nvSpPr>
        <p:spPr>
          <a:xfrm>
            <a:off x="565959" y="341809"/>
            <a:ext cx="11210925" cy="1182158"/>
          </a:xfrm>
          <a:solidFill>
            <a:schemeClr val="tx1"/>
          </a:solidFill>
        </p:spPr>
        <p:txBody>
          <a:bodyPr vert="horz" lIns="91440" tIns="45720" rIns="91440" bIns="45720" rtlCol="0" anchor="ctr">
            <a:normAutofit/>
          </a:bodyPr>
          <a:lstStyle/>
          <a:p>
            <a:pPr algn="ctr"/>
            <a:r>
              <a:rPr lang="en-GB" sz="3200">
                <a:solidFill>
                  <a:schemeClr val="bg1"/>
                </a:solidFill>
                <a:latin typeface="Calibri"/>
                <a:ea typeface="Calibri"/>
                <a:cs typeface="Calibri"/>
              </a:rPr>
              <a:t>My personalised chatbot project</a:t>
            </a:r>
            <a:endParaRPr lang="en-US" sz="3200" kern="1200">
              <a:solidFill>
                <a:schemeClr val="bg1"/>
              </a:solidFill>
              <a:latin typeface="+mj-lt"/>
              <a:ea typeface="+mj-ea"/>
              <a:cs typeface="+mj-cs"/>
            </a:endParaRPr>
          </a:p>
        </p:txBody>
      </p:sp>
      <p:sp>
        <p:nvSpPr>
          <p:cNvPr id="3" name="Content Placeholder 2">
            <a:extLst>
              <a:ext uri="{FF2B5EF4-FFF2-40B4-BE49-F238E27FC236}">
                <a16:creationId xmlns:a16="http://schemas.microsoft.com/office/drawing/2014/main" id="{A8F6BC95-30C4-C5F2-1DC9-0672E9C7D34C}"/>
              </a:ext>
            </a:extLst>
          </p:cNvPr>
          <p:cNvSpPr>
            <a:spLocks noGrp="1"/>
          </p:cNvSpPr>
          <p:nvPr>
            <p:ph idx="1"/>
          </p:nvPr>
        </p:nvSpPr>
        <p:spPr/>
        <p:txBody>
          <a:bodyPr vert="horz" lIns="91440" tIns="45720" rIns="91440" bIns="45720" rtlCol="0" anchor="t">
            <a:norm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Created a personalised chatbot that focuses on providing guidance on further study and / or career options for mature ND students over 40. </a:t>
            </a: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a:ea typeface="Calibri"/>
                <a:cs typeface="Calibri"/>
              </a:rPr>
              <a:t>My personalised chatbot was built to include career information on my career to date, information on masters and PhD programs in AI and computing disciplines as well as careers that mature students could go into after completion of a masters and / or PhD.</a:t>
            </a:r>
          </a:p>
          <a:p>
            <a:endParaRPr lang="en-US" sz="2400" dirty="0">
              <a:latin typeface="Calibri" panose="020F0502020204030204" pitchFamily="34" charset="0"/>
              <a:ea typeface="Calibri" panose="020F0502020204030204" pitchFamily="34" charset="0"/>
              <a:cs typeface="Calibri" panose="020F0502020204030204" pitchFamily="34" charset="0"/>
            </a:endParaRPr>
          </a:p>
          <a:p>
            <a:r>
              <a:rPr lang="en-US" sz="2400" dirty="0">
                <a:latin typeface="Calibri"/>
                <a:ea typeface="Calibri"/>
                <a:cs typeface="Calibri"/>
              </a:rPr>
              <a:t>Link - </a:t>
            </a:r>
            <a:r>
              <a:rPr lang="en-US" sz="2400" dirty="0">
                <a:latin typeface="Calibri"/>
                <a:ea typeface="Calibri"/>
                <a:cs typeface="Calibri"/>
                <a:hlinkClick r:id="rId2"/>
              </a:rPr>
              <a:t>https://agent.jotform.com/019e8a164d7e7dba97329f8156f05c97ff68</a:t>
            </a:r>
            <a:endParaRPr lang="en-US" sz="2400" dirty="0">
              <a:latin typeface="Calibri"/>
              <a:ea typeface="Calibri"/>
              <a:cs typeface="Calibri"/>
            </a:endParaRPr>
          </a:p>
        </p:txBody>
      </p:sp>
      <p:pic>
        <p:nvPicPr>
          <p:cNvPr id="4" name="Google Shape;298;p31" descr="Logo&#10;&#10;Description automatically generated">
            <a:extLst>
              <a:ext uri="{FF2B5EF4-FFF2-40B4-BE49-F238E27FC236}">
                <a16:creationId xmlns:a16="http://schemas.microsoft.com/office/drawing/2014/main" id="{CECAD0CE-35CD-0497-0154-E69E495EB35C}"/>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CF22ECE2-ABC8-C660-E0C0-433346421114}"/>
              </a:ext>
            </a:extLst>
          </p:cNvPr>
          <p:cNvSpPr txBox="1"/>
          <p:nvPr/>
        </p:nvSpPr>
        <p:spPr>
          <a:xfrm>
            <a:off x="377687" y="6071193"/>
            <a:ext cx="4368248" cy="646331"/>
          </a:xfrm>
          <a:prstGeom prst="rect">
            <a:avLst/>
          </a:prstGeom>
          <a:noFill/>
        </p:spPr>
        <p:txBody>
          <a:bodyPr wrap="square" rtlCol="0">
            <a:spAutoFit/>
          </a:bodyPr>
          <a:lstStyle/>
          <a:p>
            <a:r>
              <a:rPr lang="en-US"/>
              <a:t>LinkedIn: </a:t>
            </a:r>
            <a:r>
              <a:rPr lang="en-US" b="1"/>
              <a:t>https://www.linkedin.com/in/joearday/</a:t>
            </a:r>
            <a:endParaRPr lang="en-GB" b="1"/>
          </a:p>
        </p:txBody>
      </p:sp>
    </p:spTree>
    <p:extLst>
      <p:ext uri="{BB962C8B-B14F-4D97-AF65-F5344CB8AC3E}">
        <p14:creationId xmlns:p14="http://schemas.microsoft.com/office/powerpoint/2010/main" val="4274074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6D14A-5926-7B41-5C3E-4FD6E8F698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9A6E39-695E-145D-00C8-C13659FCD78D}"/>
              </a:ext>
            </a:extLst>
          </p:cNvPr>
          <p:cNvSpPr>
            <a:spLocks noGrp="1"/>
          </p:cNvSpPr>
          <p:nvPr>
            <p:ph type="title"/>
          </p:nvPr>
        </p:nvSpPr>
        <p:spPr>
          <a:xfrm>
            <a:off x="556532" y="643467"/>
            <a:ext cx="11210925" cy="744836"/>
          </a:xfrm>
          <a:solidFill>
            <a:schemeClr val="tx1"/>
          </a:solidFill>
        </p:spPr>
        <p:txBody>
          <a:bodyPr vert="horz" lIns="91440" tIns="45720" rIns="91440" bIns="45720" rtlCol="0" anchor="ctr">
            <a:normAutofit/>
          </a:bodyPr>
          <a:lstStyle/>
          <a:p>
            <a:pPr algn="ctr"/>
            <a:r>
              <a:rPr lang="en-GB" sz="3200" dirty="0">
                <a:solidFill>
                  <a:schemeClr val="bg1"/>
                </a:solidFill>
                <a:latin typeface="Calibri"/>
                <a:ea typeface="Calibri"/>
                <a:cs typeface="Calibri"/>
              </a:rPr>
              <a:t>My personalised chatbot project – Standalone Version </a:t>
            </a:r>
          </a:p>
        </p:txBody>
      </p:sp>
      <p:sp>
        <p:nvSpPr>
          <p:cNvPr id="5" name="Content Placeholder 4">
            <a:extLst>
              <a:ext uri="{FF2B5EF4-FFF2-40B4-BE49-F238E27FC236}">
                <a16:creationId xmlns:a16="http://schemas.microsoft.com/office/drawing/2014/main" id="{096A04E8-F624-E584-22A0-76955120EF25}"/>
              </a:ext>
            </a:extLst>
          </p:cNvPr>
          <p:cNvSpPr>
            <a:spLocks noGrp="1"/>
          </p:cNvSpPr>
          <p:nvPr>
            <p:ph idx="1"/>
          </p:nvPr>
        </p:nvSpPr>
        <p:spPr/>
        <p:txBody>
          <a:bodyPr>
            <a:normAutofit/>
          </a:bodyPr>
          <a:lstStyle/>
          <a:p>
            <a:pPr marL="0" indent="0">
              <a:buNone/>
            </a:pPr>
            <a:r>
              <a:rPr lang="en-GB" sz="2400" b="1">
                <a:latin typeface="Calibri" panose="020F0502020204030204" pitchFamily="34" charset="0"/>
                <a:ea typeface="Calibri" panose="020F0502020204030204" pitchFamily="34" charset="0"/>
                <a:cs typeface="Calibri" panose="020F0502020204030204" pitchFamily="34" charset="0"/>
              </a:rPr>
              <a:t>Standalone version:</a:t>
            </a:r>
          </a:p>
        </p:txBody>
      </p:sp>
      <p:pic>
        <p:nvPicPr>
          <p:cNvPr id="7" name="Picture 6">
            <a:extLst>
              <a:ext uri="{FF2B5EF4-FFF2-40B4-BE49-F238E27FC236}">
                <a16:creationId xmlns:a16="http://schemas.microsoft.com/office/drawing/2014/main" id="{C29AF3BE-F158-19C5-B5A1-7B5A7814BF33}"/>
              </a:ext>
            </a:extLst>
          </p:cNvPr>
          <p:cNvPicPr>
            <a:picLocks noChangeAspect="1"/>
          </p:cNvPicPr>
          <p:nvPr/>
        </p:nvPicPr>
        <p:blipFill>
          <a:blip r:embed="rId3"/>
          <a:stretch>
            <a:fillRect/>
          </a:stretch>
        </p:blipFill>
        <p:spPr>
          <a:xfrm>
            <a:off x="2902736" y="2237935"/>
            <a:ext cx="6081065" cy="3522310"/>
          </a:xfrm>
          <a:prstGeom prst="rect">
            <a:avLst/>
          </a:prstGeom>
        </p:spPr>
      </p:pic>
      <p:pic>
        <p:nvPicPr>
          <p:cNvPr id="11" name="Google Shape;298;p31" descr="Logo&#10;&#10;Description automatically generated">
            <a:extLst>
              <a:ext uri="{FF2B5EF4-FFF2-40B4-BE49-F238E27FC236}">
                <a16:creationId xmlns:a16="http://schemas.microsoft.com/office/drawing/2014/main" id="{D1C690EC-95C9-460D-A4F1-38C83ED67DA2}"/>
              </a:ext>
            </a:extLst>
          </p:cNvPr>
          <p:cNvPicPr preferRelativeResize="0"/>
          <p:nvPr/>
        </p:nvPicPr>
        <p:blipFill rotWithShape="1">
          <a:blip r:embed="rId4">
            <a:alphaModFix/>
          </a:blip>
          <a:srcRect/>
          <a:stretch/>
        </p:blipFill>
        <p:spPr>
          <a:xfrm>
            <a:off x="10717186" y="5360565"/>
            <a:ext cx="1319366" cy="1319366"/>
          </a:xfrm>
          <a:prstGeom prst="rect">
            <a:avLst/>
          </a:prstGeom>
          <a:noFill/>
          <a:ln>
            <a:noFill/>
          </a:ln>
        </p:spPr>
      </p:pic>
      <p:sp>
        <p:nvSpPr>
          <p:cNvPr id="4" name="TextBox 3">
            <a:extLst>
              <a:ext uri="{FF2B5EF4-FFF2-40B4-BE49-F238E27FC236}">
                <a16:creationId xmlns:a16="http://schemas.microsoft.com/office/drawing/2014/main" id="{21F6338F-DC88-00EC-C2AF-9B4672F7473B}"/>
              </a:ext>
            </a:extLst>
          </p:cNvPr>
          <p:cNvSpPr txBox="1"/>
          <p:nvPr/>
        </p:nvSpPr>
        <p:spPr>
          <a:xfrm>
            <a:off x="377687" y="6071193"/>
            <a:ext cx="4368248" cy="646331"/>
          </a:xfrm>
          <a:prstGeom prst="rect">
            <a:avLst/>
          </a:prstGeom>
          <a:noFill/>
        </p:spPr>
        <p:txBody>
          <a:bodyPr wrap="square" rtlCol="0">
            <a:spAutoFit/>
          </a:bodyPr>
          <a:lstStyle/>
          <a:p>
            <a:r>
              <a:rPr lang="en-US"/>
              <a:t>LinkedIn: </a:t>
            </a:r>
            <a:r>
              <a:rPr lang="en-US" b="1"/>
              <a:t>https://www.linkedin.com/in/joearday/</a:t>
            </a:r>
            <a:endParaRPr lang="en-GB" b="1"/>
          </a:p>
        </p:txBody>
      </p:sp>
    </p:spTree>
    <p:extLst>
      <p:ext uri="{BB962C8B-B14F-4D97-AF65-F5344CB8AC3E}">
        <p14:creationId xmlns:p14="http://schemas.microsoft.com/office/powerpoint/2010/main" val="1343308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FE422-C36E-77DD-EE6C-BB1099A7B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A248F-E93C-197C-DC3C-A76AAC56128F}"/>
              </a:ext>
            </a:extLst>
          </p:cNvPr>
          <p:cNvSpPr>
            <a:spLocks noGrp="1"/>
          </p:cNvSpPr>
          <p:nvPr>
            <p:ph type="title"/>
          </p:nvPr>
        </p:nvSpPr>
        <p:spPr>
          <a:xfrm>
            <a:off x="556532" y="643467"/>
            <a:ext cx="11210925" cy="744836"/>
          </a:xfrm>
          <a:solidFill>
            <a:schemeClr val="tx1"/>
          </a:solidFill>
        </p:spPr>
        <p:txBody>
          <a:bodyPr vert="horz" lIns="91440" tIns="45720" rIns="91440" bIns="45720" rtlCol="0" anchor="ctr">
            <a:normAutofit/>
          </a:bodyPr>
          <a:lstStyle/>
          <a:p>
            <a:pPr algn="ctr"/>
            <a:r>
              <a:rPr lang="en-GB" sz="3200">
                <a:solidFill>
                  <a:schemeClr val="bg1"/>
                </a:solidFill>
                <a:latin typeface="Calibri"/>
                <a:ea typeface="Calibri"/>
                <a:cs typeface="Calibri"/>
              </a:rPr>
              <a:t>My personalised chatbot project – Website Version</a:t>
            </a:r>
            <a:endParaRPr lang="en-US" sz="3200">
              <a:solidFill>
                <a:schemeClr val="bg1"/>
              </a:solidFill>
              <a:latin typeface="Aptos Display"/>
              <a:ea typeface="Calibri"/>
              <a:cs typeface="Calibri"/>
            </a:endParaRPr>
          </a:p>
        </p:txBody>
      </p:sp>
      <p:sp>
        <p:nvSpPr>
          <p:cNvPr id="5" name="Content Placeholder 4">
            <a:extLst>
              <a:ext uri="{FF2B5EF4-FFF2-40B4-BE49-F238E27FC236}">
                <a16:creationId xmlns:a16="http://schemas.microsoft.com/office/drawing/2014/main" id="{09168700-A0CB-149B-A050-A420C4AAE0C3}"/>
              </a:ext>
            </a:extLst>
          </p:cNvPr>
          <p:cNvSpPr>
            <a:spLocks noGrp="1"/>
          </p:cNvSpPr>
          <p:nvPr>
            <p:ph idx="1"/>
          </p:nvPr>
        </p:nvSpPr>
        <p:spPr/>
        <p:txBody>
          <a:bodyPr>
            <a:normAutofit/>
          </a:bodyPr>
          <a:lstStyle/>
          <a:p>
            <a:pPr marL="0" indent="0">
              <a:buNone/>
            </a:pPr>
            <a:r>
              <a:rPr lang="en-GB" sz="2400" b="1">
                <a:latin typeface="Calibri" panose="020F0502020204030204" pitchFamily="34" charset="0"/>
                <a:ea typeface="Calibri" panose="020F0502020204030204" pitchFamily="34" charset="0"/>
                <a:cs typeface="Calibri" panose="020F0502020204030204" pitchFamily="34" charset="0"/>
              </a:rPr>
              <a:t>Chatbot version on website (e.g. avatar or quick input):</a:t>
            </a:r>
          </a:p>
        </p:txBody>
      </p:sp>
      <p:pic>
        <p:nvPicPr>
          <p:cNvPr id="11" name="Google Shape;298;p31" descr="Logo&#10;&#10;Description automatically generated">
            <a:extLst>
              <a:ext uri="{FF2B5EF4-FFF2-40B4-BE49-F238E27FC236}">
                <a16:creationId xmlns:a16="http://schemas.microsoft.com/office/drawing/2014/main" id="{69772A8E-73BA-2FD5-C222-4CAF73F1606E}"/>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pic>
        <p:nvPicPr>
          <p:cNvPr id="4" name="Picture 3">
            <a:extLst>
              <a:ext uri="{FF2B5EF4-FFF2-40B4-BE49-F238E27FC236}">
                <a16:creationId xmlns:a16="http://schemas.microsoft.com/office/drawing/2014/main" id="{7706D49F-6341-7226-0E5D-F3091C931C04}"/>
              </a:ext>
            </a:extLst>
          </p:cNvPr>
          <p:cNvPicPr>
            <a:picLocks noChangeAspect="1"/>
          </p:cNvPicPr>
          <p:nvPr/>
        </p:nvPicPr>
        <p:blipFill>
          <a:blip r:embed="rId4"/>
          <a:stretch>
            <a:fillRect/>
          </a:stretch>
        </p:blipFill>
        <p:spPr>
          <a:xfrm>
            <a:off x="2170821" y="2386308"/>
            <a:ext cx="7706585" cy="3626134"/>
          </a:xfrm>
          <a:prstGeom prst="rect">
            <a:avLst/>
          </a:prstGeom>
        </p:spPr>
      </p:pic>
      <p:sp>
        <p:nvSpPr>
          <p:cNvPr id="6" name="TextBox 5">
            <a:extLst>
              <a:ext uri="{FF2B5EF4-FFF2-40B4-BE49-F238E27FC236}">
                <a16:creationId xmlns:a16="http://schemas.microsoft.com/office/drawing/2014/main" id="{40815614-5C0F-D65B-22A3-EE0B05D9C51D}"/>
              </a:ext>
            </a:extLst>
          </p:cNvPr>
          <p:cNvSpPr txBox="1"/>
          <p:nvPr/>
        </p:nvSpPr>
        <p:spPr>
          <a:xfrm>
            <a:off x="377687" y="6071193"/>
            <a:ext cx="4368248" cy="646331"/>
          </a:xfrm>
          <a:prstGeom prst="rect">
            <a:avLst/>
          </a:prstGeom>
          <a:noFill/>
        </p:spPr>
        <p:txBody>
          <a:bodyPr wrap="square" rtlCol="0">
            <a:spAutoFit/>
          </a:bodyPr>
          <a:lstStyle/>
          <a:p>
            <a:r>
              <a:rPr lang="en-US"/>
              <a:t>LinkedIn: </a:t>
            </a:r>
            <a:r>
              <a:rPr lang="en-US" b="1"/>
              <a:t>https://www.linkedin.com/in/joearday/</a:t>
            </a:r>
            <a:endParaRPr lang="en-GB" b="1"/>
          </a:p>
        </p:txBody>
      </p:sp>
    </p:spTree>
    <p:extLst>
      <p:ext uri="{BB962C8B-B14F-4D97-AF65-F5344CB8AC3E}">
        <p14:creationId xmlns:p14="http://schemas.microsoft.com/office/powerpoint/2010/main" val="1817134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0D62C-4194-C59B-FCBA-0491CC28FC97}"/>
              </a:ext>
            </a:extLst>
          </p:cNvPr>
          <p:cNvSpPr>
            <a:spLocks noGrp="1"/>
          </p:cNvSpPr>
          <p:nvPr>
            <p:ph type="title"/>
          </p:nvPr>
        </p:nvSpPr>
        <p:spPr>
          <a:xfrm>
            <a:off x="936625" y="329097"/>
            <a:ext cx="10515600" cy="915904"/>
          </a:xfrm>
          <a:solidFill>
            <a:schemeClr val="tx1"/>
          </a:solidFill>
        </p:spPr>
        <p:txBody>
          <a:bodyPr vert="horz" lIns="91440" tIns="45720" rIns="91440" bIns="45720" rtlCol="0" anchor="ctr">
            <a:normAutofit/>
          </a:bodyPr>
          <a:lstStyle/>
          <a:p>
            <a:pPr algn="ctr"/>
            <a:r>
              <a:rPr lang="en-GB" sz="3200" dirty="0">
                <a:solidFill>
                  <a:schemeClr val="bg1"/>
                </a:solidFill>
                <a:latin typeface="+mn-lt"/>
                <a:ea typeface="Calibri" panose="020F0502020204030204" pitchFamily="34" charset="0"/>
                <a:cs typeface="Calibri" panose="020F0502020204030204" pitchFamily="34" charset="0"/>
              </a:rPr>
              <a:t>Agenda for the Session</a:t>
            </a:r>
            <a:endParaRPr lang="en-US" sz="3200" dirty="0">
              <a:solidFill>
                <a:schemeClr val="bg1"/>
              </a:solidFill>
              <a:latin typeface="+mn-lt"/>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3B24AAF-CD05-E28F-5573-B8F2901A0240}"/>
              </a:ext>
            </a:extLst>
          </p:cNvPr>
          <p:cNvSpPr>
            <a:spLocks noGrp="1"/>
          </p:cNvSpPr>
          <p:nvPr>
            <p:ph sz="half" idx="1"/>
          </p:nvPr>
        </p:nvSpPr>
        <p:spPr>
          <a:xfrm>
            <a:off x="838200" y="1642511"/>
            <a:ext cx="10235110" cy="4488228"/>
          </a:xfrm>
        </p:spPr>
        <p:txBody>
          <a:bodyPr vert="horz" lIns="91440" tIns="45720" rIns="91440" bIns="45720" rtlCol="0" anchor="t">
            <a:noAutofit/>
          </a:bodyPr>
          <a:lstStyle/>
          <a:p>
            <a:pPr marL="457200" indent="-457200">
              <a:buClr>
                <a:srgbClr val="000000"/>
              </a:buClr>
              <a:buSzPts val="1300"/>
              <a:buAutoNum type="arabicPeriod"/>
            </a:pPr>
            <a:r>
              <a:rPr lang="en-GB" sz="2400" dirty="0">
                <a:solidFill>
                  <a:schemeClr val="dk1"/>
                </a:solidFill>
                <a:ea typeface="Calibri"/>
                <a:cs typeface="Calibri"/>
              </a:rPr>
              <a:t>Introductions</a:t>
            </a:r>
          </a:p>
          <a:p>
            <a:pPr marL="457200" indent="-457200">
              <a:buClr>
                <a:srgbClr val="000000"/>
              </a:buClr>
              <a:buSzPts val="1300"/>
              <a:buAutoNum type="arabicPeriod"/>
            </a:pPr>
            <a:r>
              <a:rPr lang="en-GB" sz="2400" dirty="0">
                <a:solidFill>
                  <a:schemeClr val="dk1"/>
                </a:solidFill>
                <a:ea typeface="Calibri"/>
                <a:cs typeface="Calibri"/>
              </a:rPr>
              <a:t>Examples</a:t>
            </a:r>
            <a:r>
              <a:rPr lang="en-GB" sz="2400" dirty="0">
                <a:solidFill>
                  <a:schemeClr val="dk1"/>
                </a:solidFill>
                <a:ea typeface="Calibri"/>
                <a:cs typeface="Calibri"/>
                <a:sym typeface="Roboto"/>
              </a:rPr>
              <a:t> of enhancing productivity with AI </a:t>
            </a:r>
            <a:r>
              <a:rPr lang="en-GB" sz="2400" dirty="0">
                <a:ea typeface="Calibri"/>
                <a:cs typeface="Calibri"/>
                <a:sym typeface="Roboto"/>
              </a:rPr>
              <a:t>(e.g. Google Notebook LM, </a:t>
            </a:r>
            <a:r>
              <a:rPr lang="en-GB" sz="2400" dirty="0" err="1">
                <a:ea typeface="Calibri"/>
                <a:cs typeface="Calibri"/>
                <a:sym typeface="Roboto"/>
              </a:rPr>
              <a:t>Jotform</a:t>
            </a:r>
            <a:r>
              <a:rPr lang="en-GB" sz="2400" dirty="0">
                <a:ea typeface="Calibri"/>
                <a:cs typeface="Calibri"/>
                <a:sym typeface="Roboto"/>
              </a:rPr>
              <a:t> app and capstone project on ethical AI in an education setting)</a:t>
            </a:r>
            <a:endParaRPr lang="en-GB" sz="2400" dirty="0">
              <a:ea typeface="Calibri"/>
              <a:cs typeface="Calibri"/>
            </a:endParaRPr>
          </a:p>
          <a:p>
            <a:pPr marL="457200" indent="-457200">
              <a:buSzPts val="1300"/>
              <a:buAutoNum type="arabicPeriod"/>
            </a:pPr>
            <a:r>
              <a:rPr lang="en-GB" sz="2400" dirty="0">
                <a:solidFill>
                  <a:srgbClr val="000000"/>
                </a:solidFill>
                <a:ea typeface="Calibri" panose="020F0502020204030204" pitchFamily="34" charset="0"/>
                <a:cs typeface="Calibri" panose="020F0502020204030204" pitchFamily="34" charset="0"/>
                <a:sym typeface="Roboto"/>
              </a:rPr>
              <a:t>Recommend CPD courses for </a:t>
            </a:r>
            <a:r>
              <a:rPr lang="en-GB" sz="2400" dirty="0">
                <a:solidFill>
                  <a:srgbClr val="000000"/>
                </a:solidFill>
                <a:ea typeface="Calibri" panose="020F0502020204030204" pitchFamily="34" charset="0"/>
                <a:cs typeface="Calibri" panose="020F0502020204030204" pitchFamily="34" charset="0"/>
              </a:rPr>
              <a:t>Edtech and AI skills</a:t>
            </a:r>
            <a:endParaRPr lang="en-US" sz="2400" dirty="0">
              <a:solidFill>
                <a:srgbClr val="000000"/>
              </a:solidFill>
              <a:effectLst/>
              <a:ea typeface="Calibri" panose="020F0502020204030204" pitchFamily="34" charset="0"/>
              <a:cs typeface="Calibri" panose="020F0502020204030204" pitchFamily="34" charset="0"/>
            </a:endParaRPr>
          </a:p>
          <a:p>
            <a:pPr marL="457200" indent="-457200">
              <a:buSzPts val="1300"/>
              <a:buAutoNum type="arabicPeriod"/>
            </a:pPr>
            <a:r>
              <a:rPr lang="en-GB" sz="2400" dirty="0">
                <a:solidFill>
                  <a:srgbClr val="000000"/>
                </a:solidFill>
                <a:ea typeface="Calibri" panose="020F0502020204030204" pitchFamily="34" charset="0"/>
                <a:cs typeface="Calibri" panose="020F0502020204030204" pitchFamily="34" charset="0"/>
              </a:rPr>
              <a:t>Questions</a:t>
            </a:r>
            <a:endParaRPr lang="en-GB" sz="3200" dirty="0">
              <a:ea typeface="Calibri" panose="020F0502020204030204" pitchFamily="34" charset="0"/>
              <a:cs typeface="Calibri" panose="020F0502020204030204" pitchFamily="34" charset="0"/>
            </a:endParaRPr>
          </a:p>
        </p:txBody>
      </p:sp>
      <p:pic>
        <p:nvPicPr>
          <p:cNvPr id="4" name="Google Shape;298;p31" descr="Logo&#10;&#10;Description automatically generated">
            <a:extLst>
              <a:ext uri="{FF2B5EF4-FFF2-40B4-BE49-F238E27FC236}">
                <a16:creationId xmlns:a16="http://schemas.microsoft.com/office/drawing/2014/main" id="{821A374F-DFEF-D99C-1DC9-7DA78F5F5276}"/>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3E0F9AD1-1B82-1769-6382-7D88A95488A4}"/>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8" name="TextBox 7">
            <a:extLst>
              <a:ext uri="{FF2B5EF4-FFF2-40B4-BE49-F238E27FC236}">
                <a16:creationId xmlns:a16="http://schemas.microsoft.com/office/drawing/2014/main" id="{BDC9052C-6B45-A6C4-F31B-377324A50C60}"/>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3686488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AC1BB-1B51-B09B-1E29-7B52A476E8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148D83-FBBF-6E38-25F3-905709B099F3}"/>
              </a:ext>
            </a:extLst>
          </p:cNvPr>
          <p:cNvSpPr>
            <a:spLocks noGrp="1"/>
          </p:cNvSpPr>
          <p:nvPr>
            <p:ph type="title"/>
          </p:nvPr>
        </p:nvSpPr>
        <p:spPr>
          <a:xfrm>
            <a:off x="556532" y="643467"/>
            <a:ext cx="11210925" cy="744836"/>
          </a:xfrm>
          <a:solidFill>
            <a:schemeClr val="tx1"/>
          </a:solidFill>
        </p:spPr>
        <p:txBody>
          <a:bodyPr vert="horz" lIns="91440" tIns="45720" rIns="91440" bIns="45720" rtlCol="0" anchor="ctr">
            <a:normAutofit fontScale="90000"/>
          </a:bodyPr>
          <a:lstStyle/>
          <a:p>
            <a:pPr algn="ctr"/>
            <a:r>
              <a:rPr lang="en-GB" sz="3200" dirty="0">
                <a:solidFill>
                  <a:schemeClr val="bg1"/>
                </a:solidFill>
                <a:latin typeface="Calibri" panose="020F0502020204030204" pitchFamily="34" charset="0"/>
                <a:ea typeface="Calibri" panose="020F0502020204030204" pitchFamily="34" charset="0"/>
                <a:cs typeface="Calibri" panose="020F0502020204030204" pitchFamily="34" charset="0"/>
              </a:rPr>
              <a:t>Capstone Project - Teaching ethical use of AI to students in key stages 3, 4 and 5</a:t>
            </a:r>
            <a:endParaRPr lang="en-US" sz="3200" kern="1200" dirty="0">
              <a:solidFill>
                <a:schemeClr val="bg1"/>
              </a:solidFill>
              <a:latin typeface="+mj-lt"/>
              <a:ea typeface="+mj-ea"/>
              <a:cs typeface="+mj-cs"/>
            </a:endParaRPr>
          </a:p>
        </p:txBody>
      </p:sp>
      <p:sp>
        <p:nvSpPr>
          <p:cNvPr id="3" name="Content Placeholder 2">
            <a:extLst>
              <a:ext uri="{FF2B5EF4-FFF2-40B4-BE49-F238E27FC236}">
                <a16:creationId xmlns:a16="http://schemas.microsoft.com/office/drawing/2014/main" id="{523328A6-9D2F-58E9-1713-765341C201DD}"/>
              </a:ext>
            </a:extLst>
          </p:cNvPr>
          <p:cNvSpPr>
            <a:spLocks noGrp="1"/>
          </p:cNvSpPr>
          <p:nvPr>
            <p:ph idx="1"/>
          </p:nvPr>
        </p:nvSpPr>
        <p:spPr/>
        <p:txBody>
          <a:bodyPr>
            <a:normAutofit/>
          </a:bodyPr>
          <a:lstStyle/>
          <a:p>
            <a:pPr lvl="0"/>
            <a:r>
              <a:rPr lang="en-GB" sz="2400" dirty="0">
                <a:latin typeface="Calibri" panose="020F0502020204030204" pitchFamily="34" charset="0"/>
                <a:ea typeface="Calibri" panose="020F0502020204030204" pitchFamily="34" charset="0"/>
                <a:cs typeface="Calibri" panose="020F0502020204030204" pitchFamily="34" charset="0"/>
              </a:rPr>
              <a:t>Students in years 7 to 10 were taught in computer science lessons about ethics and AI (key stage 3) and ethical AI (key stage 4) - encouraging young people to think about the ethical use of AI.</a:t>
            </a:r>
          </a:p>
          <a:p>
            <a:pPr lvl="0"/>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Post 16 students received two sessions on approved tools for AI use by the trust including discussions about the ethical uses of AI. </a:t>
            </a: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All post 16 students signed an “AI acceptable use” policy and undergo course training on AI such as completion of the cisco networking academy – “Introduction to modern AI” programme.</a:t>
            </a:r>
          </a:p>
          <a:p>
            <a:endParaRPr lang="en-GB" dirty="0"/>
          </a:p>
        </p:txBody>
      </p:sp>
    </p:spTree>
    <p:extLst>
      <p:ext uri="{BB962C8B-B14F-4D97-AF65-F5344CB8AC3E}">
        <p14:creationId xmlns:p14="http://schemas.microsoft.com/office/powerpoint/2010/main" val="40774731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E996C760-8EDA-315A-9195-D8A5384AF437}"/>
            </a:ext>
          </a:extLst>
        </p:cNvPr>
        <p:cNvGrpSpPr/>
        <p:nvPr/>
      </p:nvGrpSpPr>
      <p:grpSpPr>
        <a:xfrm>
          <a:off x="0" y="0"/>
          <a:ext cx="0" cy="0"/>
          <a:chOff x="0" y="0"/>
          <a:chExt cx="0" cy="0"/>
        </a:xfrm>
      </p:grpSpPr>
      <p:sp>
        <p:nvSpPr>
          <p:cNvPr id="31" name="Google Shape;31;p5">
            <a:extLst>
              <a:ext uri="{FF2B5EF4-FFF2-40B4-BE49-F238E27FC236}">
                <a16:creationId xmlns:a16="http://schemas.microsoft.com/office/drawing/2014/main" id="{88BC1414-60AD-3AF2-B728-005D6B658625}"/>
              </a:ext>
            </a:extLst>
          </p:cNvPr>
          <p:cNvSpPr txBox="1">
            <a:spLocks noGrp="1"/>
          </p:cNvSpPr>
          <p:nvPr>
            <p:ph type="ctrTitle"/>
          </p:nvPr>
        </p:nvSpPr>
        <p:spPr>
          <a:xfrm>
            <a:off x="708868" y="1974353"/>
            <a:ext cx="10962800" cy="2566373"/>
          </a:xfrm>
          <a:prstGeom prst="rect">
            <a:avLst/>
          </a:prstGeom>
          <a:noFill/>
          <a:ln>
            <a:noFill/>
          </a:ln>
        </p:spPr>
        <p:txBody>
          <a:bodyPr spcFirstLastPara="1" vert="horz" wrap="square" lIns="121900" tIns="121900" rIns="121900" bIns="121900" rtlCol="0" anchor="b" anchorCtr="0">
            <a:noAutofit/>
          </a:bodyPr>
          <a:lstStyle/>
          <a:p>
            <a:pPr>
              <a:buSzPts val="1300"/>
            </a:pPr>
            <a:r>
              <a:rPr lang="en-GB" sz="5400" b="1" dirty="0">
                <a:solidFill>
                  <a:srgbClr val="000000"/>
                </a:solidFill>
                <a:ea typeface="Calibri"/>
                <a:cs typeface="Calibri"/>
                <a:sym typeface="Roboto"/>
              </a:rPr>
              <a:t>Recommend training courses for </a:t>
            </a:r>
            <a:r>
              <a:rPr lang="en-GB" sz="5400" b="1" dirty="0">
                <a:solidFill>
                  <a:srgbClr val="000000"/>
                </a:solidFill>
                <a:ea typeface="Calibri"/>
                <a:cs typeface="Calibri"/>
              </a:rPr>
              <a:t>enhancing your productivity </a:t>
            </a:r>
            <a:r>
              <a:rPr lang="en-GB" sz="5400" b="1">
                <a:solidFill>
                  <a:srgbClr val="000000"/>
                </a:solidFill>
                <a:ea typeface="Calibri"/>
                <a:cs typeface="Calibri"/>
              </a:rPr>
              <a:t>using AI</a:t>
            </a:r>
            <a:endParaRPr lang="en-US" sz="5400" b="1">
              <a:solidFill>
                <a:srgbClr val="000000"/>
              </a:solidFill>
              <a:ea typeface="Calibri"/>
              <a:cs typeface="Calibri"/>
            </a:endParaRPr>
          </a:p>
        </p:txBody>
      </p:sp>
      <p:pic>
        <p:nvPicPr>
          <p:cNvPr id="2" name="Google Shape;298;p31" descr="Logo&#10;&#10;Description automatically generated">
            <a:extLst>
              <a:ext uri="{FF2B5EF4-FFF2-40B4-BE49-F238E27FC236}">
                <a16:creationId xmlns:a16="http://schemas.microsoft.com/office/drawing/2014/main" id="{83AF56B4-F66B-003F-E1CB-BD8A81C3469F}"/>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3" name="TextBox 2">
            <a:extLst>
              <a:ext uri="{FF2B5EF4-FFF2-40B4-BE49-F238E27FC236}">
                <a16:creationId xmlns:a16="http://schemas.microsoft.com/office/drawing/2014/main" id="{C4A28469-F6A8-0070-3DFC-8578087E7069}"/>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4" name="TextBox 3">
            <a:extLst>
              <a:ext uri="{FF2B5EF4-FFF2-40B4-BE49-F238E27FC236}">
                <a16:creationId xmlns:a16="http://schemas.microsoft.com/office/drawing/2014/main" id="{4C34B458-CF16-26DF-E9B4-F7D3997197D2}"/>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2850948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B96F2-4A09-C3BD-358B-08DDFF12EF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28FF3D-4CBA-4F91-15BD-ED296E5E755C}"/>
              </a:ext>
            </a:extLst>
          </p:cNvPr>
          <p:cNvSpPr>
            <a:spLocks noGrp="1"/>
          </p:cNvSpPr>
          <p:nvPr>
            <p:ph type="title"/>
          </p:nvPr>
        </p:nvSpPr>
        <p:spPr>
          <a:xfrm>
            <a:off x="838200" y="365125"/>
            <a:ext cx="10515600" cy="1124239"/>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Resources – CPD Courses</a:t>
            </a:r>
            <a:endParaRPr lang="en-GB" sz="3200" dirty="0">
              <a:solidFill>
                <a:schemeClr val="bg1"/>
              </a:solidFill>
              <a:latin typeface="+mn-lt"/>
            </a:endParaRPr>
          </a:p>
        </p:txBody>
      </p:sp>
      <p:sp>
        <p:nvSpPr>
          <p:cNvPr id="3" name="Content Placeholder 2">
            <a:extLst>
              <a:ext uri="{FF2B5EF4-FFF2-40B4-BE49-F238E27FC236}">
                <a16:creationId xmlns:a16="http://schemas.microsoft.com/office/drawing/2014/main" id="{1457EA31-A097-D783-3855-70699B9BB2C9}"/>
              </a:ext>
            </a:extLst>
          </p:cNvPr>
          <p:cNvSpPr>
            <a:spLocks noGrp="1"/>
          </p:cNvSpPr>
          <p:nvPr>
            <p:ph idx="1"/>
          </p:nvPr>
        </p:nvSpPr>
        <p:spPr/>
        <p:txBody>
          <a:bodyPr vert="horz" lIns="91440" tIns="45720" rIns="91440" bIns="45720" rtlCol="0" anchor="t">
            <a:normAutofit/>
          </a:bodyPr>
          <a:lstStyle/>
          <a:p>
            <a:pPr>
              <a:lnSpc>
                <a:spcPct val="100000"/>
              </a:lnSpc>
              <a:spcBef>
                <a:spcPts val="0"/>
              </a:spcBef>
              <a:buClr>
                <a:schemeClr val="dk1"/>
              </a:buClr>
              <a:buSzPct val="100000"/>
            </a:pPr>
            <a:r>
              <a:rPr lang="en-GB" sz="2400" b="1" dirty="0"/>
              <a:t>Cisco Networking Academy: </a:t>
            </a:r>
            <a:r>
              <a:rPr lang="en-GB" sz="2400" dirty="0">
                <a:hlinkClick r:id="rId2"/>
              </a:rPr>
              <a:t>Introduction to Modern AI</a:t>
            </a:r>
            <a:endParaRPr lang="en-GB" sz="2400" dirty="0"/>
          </a:p>
          <a:p>
            <a:pPr>
              <a:lnSpc>
                <a:spcPct val="100000"/>
              </a:lnSpc>
              <a:spcBef>
                <a:spcPts val="0"/>
              </a:spcBef>
              <a:buClr>
                <a:schemeClr val="dk1"/>
              </a:buClr>
              <a:buSzPct val="100000"/>
            </a:pPr>
            <a:endParaRPr lang="en-GB" sz="2400" dirty="0"/>
          </a:p>
          <a:p>
            <a:pPr>
              <a:lnSpc>
                <a:spcPct val="100000"/>
              </a:lnSpc>
              <a:spcBef>
                <a:spcPts val="0"/>
              </a:spcBef>
            </a:pPr>
            <a:r>
              <a:rPr lang="en-GB" sz="2400" b="1" dirty="0">
                <a:solidFill>
                  <a:schemeClr val="dk1"/>
                </a:solidFill>
              </a:rPr>
              <a:t>BCS – AI Confidence: </a:t>
            </a:r>
            <a:r>
              <a:rPr lang="en-GB" sz="2400" dirty="0">
                <a:hlinkClick r:id="rId3"/>
              </a:rPr>
              <a:t>AI Confidence | BCS</a:t>
            </a:r>
            <a:endParaRPr lang="en-GB" sz="2400" dirty="0"/>
          </a:p>
          <a:p>
            <a:pPr>
              <a:lnSpc>
                <a:spcPct val="100000"/>
              </a:lnSpc>
              <a:spcBef>
                <a:spcPts val="0"/>
              </a:spcBef>
            </a:pPr>
            <a:endParaRPr lang="en-GB" sz="2400" dirty="0">
              <a:solidFill>
                <a:schemeClr val="dk1"/>
              </a:solidFill>
            </a:endParaRPr>
          </a:p>
          <a:p>
            <a:pPr>
              <a:lnSpc>
                <a:spcPct val="100000"/>
              </a:lnSpc>
              <a:spcBef>
                <a:spcPts val="0"/>
              </a:spcBef>
            </a:pPr>
            <a:r>
              <a:rPr lang="en-GB" sz="2400" b="1"/>
              <a:t>AI Skills Boost: </a:t>
            </a:r>
            <a:r>
              <a:rPr lang="en-GB" sz="2400" dirty="0">
                <a:ea typeface="+mn-lt"/>
                <a:cs typeface="+mn-lt"/>
                <a:hlinkClick r:id="rId4"/>
              </a:rPr>
              <a:t>AI Skills Boost - AI Skills Hub</a:t>
            </a:r>
            <a:endParaRPr lang="en-GB" sz="2400" b="1" dirty="0"/>
          </a:p>
          <a:p>
            <a:pPr marL="0" indent="0">
              <a:lnSpc>
                <a:spcPct val="100000"/>
              </a:lnSpc>
              <a:spcBef>
                <a:spcPts val="0"/>
              </a:spcBef>
              <a:buClr>
                <a:schemeClr val="dk1"/>
              </a:buClr>
              <a:buSzPct val="45454"/>
              <a:buNone/>
            </a:pPr>
            <a:endParaRPr lang="en-GB" sz="2400" dirty="0"/>
          </a:p>
        </p:txBody>
      </p:sp>
      <p:pic>
        <p:nvPicPr>
          <p:cNvPr id="4" name="Google Shape;298;p31" descr="Logo&#10;&#10;Description automatically generated">
            <a:extLst>
              <a:ext uri="{FF2B5EF4-FFF2-40B4-BE49-F238E27FC236}">
                <a16:creationId xmlns:a16="http://schemas.microsoft.com/office/drawing/2014/main" id="{4DDF8FE1-A20F-7C7F-EEE8-43ABB2DE8EDD}"/>
              </a:ext>
            </a:extLst>
          </p:cNvPr>
          <p:cNvPicPr preferRelativeResize="0"/>
          <p:nvPr/>
        </p:nvPicPr>
        <p:blipFill rotWithShape="1">
          <a:blip r:embed="rId5">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6E901715-408A-A670-1420-7FD9044C5CBF}"/>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8" name="TextBox 7">
            <a:extLst>
              <a:ext uri="{FF2B5EF4-FFF2-40B4-BE49-F238E27FC236}">
                <a16:creationId xmlns:a16="http://schemas.microsoft.com/office/drawing/2014/main" id="{42218B61-A491-7628-51C9-3DE4983BEC80}"/>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811014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BFBA7-84D4-2BCB-2A12-27C44536B19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438A7F-403F-1D7A-DEEB-DF33B4307A9E}"/>
              </a:ext>
            </a:extLst>
          </p:cNvPr>
          <p:cNvSpPr>
            <a:spLocks noGrp="1"/>
          </p:cNvSpPr>
          <p:nvPr>
            <p:ph idx="1"/>
          </p:nvPr>
        </p:nvSpPr>
        <p:spPr>
          <a:xfrm>
            <a:off x="838200" y="1435879"/>
            <a:ext cx="10515600" cy="5244051"/>
          </a:xfrm>
        </p:spPr>
        <p:txBody>
          <a:bodyPr vert="horz" lIns="91440" tIns="45720" rIns="91440" bIns="45720" rtlCol="0" anchor="t">
            <a:noAutofit/>
          </a:bodyPr>
          <a:lstStyle/>
          <a:p>
            <a:pPr marL="0" lvl="0" indent="0">
              <a:lnSpc>
                <a:spcPct val="100000"/>
              </a:lnSpc>
              <a:spcBef>
                <a:spcPts val="0"/>
              </a:spcBef>
              <a:buClr>
                <a:schemeClr val="dk1"/>
              </a:buClr>
              <a:buSzPct val="45454"/>
              <a:buNone/>
            </a:pPr>
            <a:r>
              <a:rPr lang="en-GB" sz="2400" b="1" dirty="0">
                <a:solidFill>
                  <a:schemeClr val="dk1"/>
                </a:solidFill>
              </a:rPr>
              <a:t>Google:</a:t>
            </a:r>
          </a:p>
          <a:p>
            <a:pPr marL="0" lvl="0" indent="0">
              <a:lnSpc>
                <a:spcPct val="100000"/>
              </a:lnSpc>
              <a:spcBef>
                <a:spcPts val="0"/>
              </a:spcBef>
              <a:buClr>
                <a:schemeClr val="dk1"/>
              </a:buClr>
              <a:buSzPct val="45454"/>
              <a:buNone/>
            </a:pPr>
            <a:endParaRPr lang="en-GB" sz="2400" b="1" dirty="0">
              <a:solidFill>
                <a:schemeClr val="dk1"/>
              </a:solidFill>
            </a:endParaRPr>
          </a:p>
          <a:p>
            <a:pPr>
              <a:lnSpc>
                <a:spcPct val="100000"/>
              </a:lnSpc>
              <a:spcBef>
                <a:spcPts val="0"/>
              </a:spcBef>
              <a:buClr>
                <a:schemeClr val="dk1"/>
              </a:buClr>
              <a:buSzPct val="100000"/>
            </a:pPr>
            <a:r>
              <a:rPr lang="en-GB" sz="2400" dirty="0">
                <a:hlinkClick r:id="rId2"/>
              </a:rPr>
              <a:t>Beginner: Introduction to Generative AI | Google Skills</a:t>
            </a:r>
            <a:endParaRPr lang="en-GB" sz="2400" dirty="0"/>
          </a:p>
          <a:p>
            <a:pPr>
              <a:lnSpc>
                <a:spcPct val="100000"/>
              </a:lnSpc>
              <a:spcBef>
                <a:spcPts val="0"/>
              </a:spcBef>
              <a:buClr>
                <a:schemeClr val="dk1"/>
              </a:buClr>
              <a:buSzPct val="100000"/>
            </a:pPr>
            <a:endParaRPr lang="en-GB" sz="2400" dirty="0"/>
          </a:p>
          <a:p>
            <a:pPr>
              <a:lnSpc>
                <a:spcPct val="100000"/>
              </a:lnSpc>
              <a:spcBef>
                <a:spcPts val="0"/>
              </a:spcBef>
              <a:buClr>
                <a:schemeClr val="dk1"/>
              </a:buClr>
              <a:buSzPct val="100000"/>
            </a:pPr>
            <a:r>
              <a:rPr lang="en-GB" sz="2400" dirty="0">
                <a:ea typeface="+mn-lt"/>
                <a:cs typeface="+mn-lt"/>
                <a:hlinkClick r:id="rId3"/>
              </a:rPr>
              <a:t>Online Courses and Digital Marketing Training - Google</a:t>
            </a:r>
          </a:p>
          <a:p>
            <a:pPr>
              <a:lnSpc>
                <a:spcPct val="100000"/>
              </a:lnSpc>
              <a:spcBef>
                <a:spcPts val="0"/>
              </a:spcBef>
              <a:buClr>
                <a:schemeClr val="dk1"/>
              </a:buClr>
              <a:buSzPct val="100000"/>
            </a:pPr>
            <a:endParaRPr lang="en-GB" sz="2400" dirty="0"/>
          </a:p>
          <a:p>
            <a:pPr>
              <a:lnSpc>
                <a:spcPct val="100000"/>
              </a:lnSpc>
              <a:spcBef>
                <a:spcPts val="0"/>
              </a:spcBef>
              <a:buClr>
                <a:schemeClr val="dk1"/>
              </a:buClr>
              <a:buSzPct val="100000"/>
            </a:pPr>
            <a:r>
              <a:rPr lang="en-GB" sz="2400" dirty="0">
                <a:ea typeface="+mn-lt"/>
                <a:cs typeface="+mn-lt"/>
                <a:hlinkClick r:id="rId4"/>
              </a:rPr>
              <a:t>Applied Digital Skills : Google for Education</a:t>
            </a:r>
          </a:p>
          <a:p>
            <a:pPr>
              <a:lnSpc>
                <a:spcPct val="100000"/>
              </a:lnSpc>
              <a:spcBef>
                <a:spcPts val="0"/>
              </a:spcBef>
              <a:buClr>
                <a:srgbClr val="000000"/>
              </a:buClr>
              <a:buSzPct val="100000"/>
            </a:pPr>
            <a:endParaRPr lang="en-GB" sz="2400" dirty="0">
              <a:solidFill>
                <a:schemeClr val="dk1"/>
              </a:solidFill>
            </a:endParaRPr>
          </a:p>
          <a:p>
            <a:pPr>
              <a:lnSpc>
                <a:spcPct val="100000"/>
              </a:lnSpc>
              <a:spcBef>
                <a:spcPts val="0"/>
              </a:spcBef>
              <a:buClr>
                <a:srgbClr val="000000"/>
              </a:buClr>
              <a:buSzPct val="100000"/>
            </a:pPr>
            <a:r>
              <a:rPr lang="en-GB" sz="2400" dirty="0">
                <a:solidFill>
                  <a:schemeClr val="dk1"/>
                </a:solidFill>
                <a:ea typeface="+mn-lt"/>
                <a:cs typeface="+mn-lt"/>
                <a:hlinkClick r:id="rId5"/>
              </a:rPr>
              <a:t>AI Boost Bites | Google Skills</a:t>
            </a:r>
          </a:p>
          <a:p>
            <a:pPr>
              <a:lnSpc>
                <a:spcPct val="100000"/>
              </a:lnSpc>
              <a:spcBef>
                <a:spcPts val="0"/>
              </a:spcBef>
              <a:buClr>
                <a:srgbClr val="000000"/>
              </a:buClr>
              <a:buSzPct val="100000"/>
            </a:pPr>
            <a:endParaRPr lang="en-GB" sz="2400" dirty="0">
              <a:solidFill>
                <a:schemeClr val="dk1"/>
              </a:solidFill>
            </a:endParaRPr>
          </a:p>
          <a:p>
            <a:pPr>
              <a:lnSpc>
                <a:spcPct val="100000"/>
              </a:lnSpc>
              <a:spcBef>
                <a:spcPts val="0"/>
              </a:spcBef>
              <a:buClr>
                <a:srgbClr val="000000"/>
              </a:buClr>
              <a:buSzPct val="100000"/>
            </a:pPr>
            <a:r>
              <a:rPr lang="en-GB" sz="2400" dirty="0">
                <a:solidFill>
                  <a:schemeClr val="dk1"/>
                </a:solidFill>
                <a:ea typeface="+mn-lt"/>
                <a:cs typeface="+mn-lt"/>
                <a:hlinkClick r:id="rId6"/>
              </a:rPr>
              <a:t>Catalog | Google Skills</a:t>
            </a:r>
          </a:p>
          <a:p>
            <a:pPr>
              <a:lnSpc>
                <a:spcPct val="100000"/>
              </a:lnSpc>
              <a:spcBef>
                <a:spcPts val="0"/>
              </a:spcBef>
              <a:buClr>
                <a:srgbClr val="000000"/>
              </a:buClr>
              <a:buSzPct val="100000"/>
            </a:pPr>
            <a:endParaRPr lang="en-GB" sz="2400" dirty="0">
              <a:solidFill>
                <a:schemeClr val="dk1"/>
              </a:solidFill>
            </a:endParaRPr>
          </a:p>
          <a:p>
            <a:pPr>
              <a:lnSpc>
                <a:spcPct val="100000"/>
              </a:lnSpc>
              <a:spcBef>
                <a:spcPts val="0"/>
              </a:spcBef>
              <a:buClr>
                <a:srgbClr val="000000"/>
              </a:buClr>
              <a:buSzPct val="100000"/>
            </a:pPr>
            <a:r>
              <a:rPr lang="en-GB" sz="2400" dirty="0">
                <a:solidFill>
                  <a:schemeClr val="dk1"/>
                </a:solidFill>
                <a:ea typeface="+mn-lt"/>
                <a:cs typeface="+mn-lt"/>
                <a:hlinkClick r:id="rId7"/>
              </a:rPr>
              <a:t>Google AI Professional Certificate | Google Skills</a:t>
            </a:r>
            <a:endParaRPr lang="en-GB" sz="2400" dirty="0">
              <a:solidFill>
                <a:schemeClr val="dk1"/>
              </a:solidFill>
            </a:endParaRPr>
          </a:p>
        </p:txBody>
      </p:sp>
      <p:pic>
        <p:nvPicPr>
          <p:cNvPr id="4" name="Google Shape;298;p31" descr="Logo&#10;&#10;Description automatically generated">
            <a:extLst>
              <a:ext uri="{FF2B5EF4-FFF2-40B4-BE49-F238E27FC236}">
                <a16:creationId xmlns:a16="http://schemas.microsoft.com/office/drawing/2014/main" id="{2BD47E5E-AFF5-BE4C-F9F3-1E31418FBFC9}"/>
              </a:ext>
            </a:extLst>
          </p:cNvPr>
          <p:cNvPicPr preferRelativeResize="0"/>
          <p:nvPr/>
        </p:nvPicPr>
        <p:blipFill rotWithShape="1">
          <a:blip r:embed="rId8">
            <a:alphaModFix/>
          </a:blip>
          <a:srcRect/>
          <a:stretch/>
        </p:blipFill>
        <p:spPr>
          <a:xfrm>
            <a:off x="10717186" y="5360565"/>
            <a:ext cx="1319366" cy="1319366"/>
          </a:xfrm>
          <a:prstGeom prst="rect">
            <a:avLst/>
          </a:prstGeom>
          <a:noFill/>
          <a:ln>
            <a:noFill/>
          </a:ln>
        </p:spPr>
      </p:pic>
      <p:sp>
        <p:nvSpPr>
          <p:cNvPr id="9" name="Title 1">
            <a:extLst>
              <a:ext uri="{FF2B5EF4-FFF2-40B4-BE49-F238E27FC236}">
                <a16:creationId xmlns:a16="http://schemas.microsoft.com/office/drawing/2014/main" id="{4FA41651-4602-F576-518E-339093068A77}"/>
              </a:ext>
            </a:extLst>
          </p:cNvPr>
          <p:cNvSpPr>
            <a:spLocks noGrp="1"/>
          </p:cNvSpPr>
          <p:nvPr>
            <p:ph type="title"/>
          </p:nvPr>
        </p:nvSpPr>
        <p:spPr>
          <a:xfrm>
            <a:off x="861269" y="178069"/>
            <a:ext cx="10515600" cy="1124239"/>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Resources – CPD Courses</a:t>
            </a:r>
            <a:endParaRPr lang="en-GB" sz="3200" dirty="0">
              <a:solidFill>
                <a:schemeClr val="bg1"/>
              </a:solidFill>
              <a:latin typeface="+mn-lt"/>
            </a:endParaRPr>
          </a:p>
        </p:txBody>
      </p:sp>
    </p:spTree>
    <p:extLst>
      <p:ext uri="{BB962C8B-B14F-4D97-AF65-F5344CB8AC3E}">
        <p14:creationId xmlns:p14="http://schemas.microsoft.com/office/powerpoint/2010/main" val="2739225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A7526-E130-4536-A483-4301E4CB1E4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446066-6EF4-35B8-5A13-D78E3DAE0306}"/>
              </a:ext>
            </a:extLst>
          </p:cNvPr>
          <p:cNvSpPr>
            <a:spLocks noGrp="1"/>
          </p:cNvSpPr>
          <p:nvPr>
            <p:ph idx="1"/>
          </p:nvPr>
        </p:nvSpPr>
        <p:spPr/>
        <p:txBody>
          <a:bodyPr vert="horz" lIns="91440" tIns="45720" rIns="91440" bIns="45720" rtlCol="0" anchor="t">
            <a:normAutofit/>
          </a:bodyPr>
          <a:lstStyle/>
          <a:p>
            <a:pPr marL="0" lvl="0" indent="0">
              <a:lnSpc>
                <a:spcPct val="100000"/>
              </a:lnSpc>
              <a:spcBef>
                <a:spcPts val="0"/>
              </a:spcBef>
              <a:buClr>
                <a:schemeClr val="dk1"/>
              </a:buClr>
              <a:buSzPct val="45454"/>
              <a:buNone/>
            </a:pPr>
            <a:r>
              <a:rPr lang="en-GB" sz="2400" b="1">
                <a:solidFill>
                  <a:schemeClr val="dk1"/>
                </a:solidFill>
              </a:rPr>
              <a:t>Microsoft:</a:t>
            </a:r>
          </a:p>
          <a:p>
            <a:pPr marL="0" lvl="0" indent="0">
              <a:lnSpc>
                <a:spcPct val="100000"/>
              </a:lnSpc>
              <a:spcBef>
                <a:spcPts val="0"/>
              </a:spcBef>
              <a:buClr>
                <a:schemeClr val="dk1"/>
              </a:buClr>
              <a:buSzPct val="45454"/>
              <a:buNone/>
            </a:pPr>
            <a:endParaRPr lang="en-GB" sz="2400" b="1" dirty="0">
              <a:solidFill>
                <a:schemeClr val="dk1"/>
              </a:solidFill>
              <a:hlinkClick r:id="rId2"/>
            </a:endParaRPr>
          </a:p>
          <a:p>
            <a:pPr>
              <a:lnSpc>
                <a:spcPct val="100000"/>
              </a:lnSpc>
              <a:spcBef>
                <a:spcPts val="0"/>
              </a:spcBef>
              <a:buClr>
                <a:schemeClr val="dk1"/>
              </a:buClr>
              <a:buSzPct val="100000"/>
            </a:pPr>
            <a:r>
              <a:rPr lang="en-GB" sz="2400" dirty="0">
                <a:hlinkClick r:id="rId3"/>
              </a:rPr>
              <a:t>Use Microsoft Copilot to create training materials - Training | Microsoft Learn</a:t>
            </a:r>
            <a:endParaRPr lang="en-GB" sz="2400" dirty="0"/>
          </a:p>
          <a:p>
            <a:pPr>
              <a:lnSpc>
                <a:spcPct val="100000"/>
              </a:lnSpc>
              <a:spcBef>
                <a:spcPts val="0"/>
              </a:spcBef>
              <a:buClr>
                <a:srgbClr val="000000"/>
              </a:buClr>
              <a:buSzPct val="100000"/>
            </a:pPr>
            <a:endParaRPr lang="en-GB" sz="2400" dirty="0"/>
          </a:p>
          <a:p>
            <a:pPr>
              <a:lnSpc>
                <a:spcPct val="100000"/>
              </a:lnSpc>
              <a:spcBef>
                <a:spcPts val="0"/>
              </a:spcBef>
              <a:buClr>
                <a:srgbClr val="000000"/>
              </a:buClr>
              <a:buSzPct val="100000"/>
            </a:pPr>
            <a:r>
              <a:rPr lang="en-GB" sz="2400" dirty="0">
                <a:solidFill>
                  <a:schemeClr val="dk1"/>
                </a:solidFill>
                <a:ea typeface="+mn-lt"/>
                <a:cs typeface="+mn-lt"/>
                <a:hlinkClick r:id="rId4"/>
              </a:rPr>
              <a:t>Introduction to generative AI and agents - Training | Microsoft Learn</a:t>
            </a:r>
            <a:endParaRPr lang="en-GB" sz="2400" dirty="0">
              <a:solidFill>
                <a:schemeClr val="dk1"/>
              </a:solidFill>
            </a:endParaRPr>
          </a:p>
          <a:p>
            <a:pPr>
              <a:lnSpc>
                <a:spcPct val="100000"/>
              </a:lnSpc>
              <a:spcBef>
                <a:spcPts val="0"/>
              </a:spcBef>
              <a:buClr>
                <a:srgbClr val="000000"/>
              </a:buClr>
              <a:buSzPct val="100000"/>
            </a:pPr>
            <a:endParaRPr lang="en-GB" sz="2400" dirty="0">
              <a:solidFill>
                <a:schemeClr val="dk1"/>
              </a:solidFill>
            </a:endParaRPr>
          </a:p>
          <a:p>
            <a:pPr>
              <a:lnSpc>
                <a:spcPct val="100000"/>
              </a:lnSpc>
              <a:spcBef>
                <a:spcPts val="0"/>
              </a:spcBef>
              <a:buClr>
                <a:srgbClr val="000000"/>
              </a:buClr>
              <a:buSzPct val="100000"/>
            </a:pPr>
            <a:r>
              <a:rPr lang="en-GB" sz="2400" dirty="0">
                <a:solidFill>
                  <a:schemeClr val="dk1"/>
                </a:solidFill>
                <a:ea typeface="+mn-lt"/>
                <a:cs typeface="+mn-lt"/>
                <a:hlinkClick r:id="rId5"/>
              </a:rPr>
              <a:t>Generative AI for Beginners | Microsoft Learn</a:t>
            </a:r>
            <a:endParaRPr lang="en-GB" sz="2400" dirty="0">
              <a:solidFill>
                <a:schemeClr val="dk1"/>
              </a:solidFill>
            </a:endParaRPr>
          </a:p>
          <a:p>
            <a:pPr>
              <a:lnSpc>
                <a:spcPct val="100000"/>
              </a:lnSpc>
              <a:spcBef>
                <a:spcPts val="0"/>
              </a:spcBef>
              <a:buClr>
                <a:schemeClr val="dk1"/>
              </a:buClr>
              <a:buSzPct val="45454"/>
            </a:pPr>
            <a:endParaRPr lang="en-GB" dirty="0">
              <a:solidFill>
                <a:schemeClr val="dk1"/>
              </a:solidFill>
            </a:endParaRPr>
          </a:p>
          <a:p>
            <a:pPr marL="0" indent="0">
              <a:lnSpc>
                <a:spcPct val="100000"/>
              </a:lnSpc>
              <a:spcBef>
                <a:spcPts val="0"/>
              </a:spcBef>
              <a:buClr>
                <a:schemeClr val="dk1"/>
              </a:buClr>
              <a:buSzPct val="45454"/>
              <a:buNone/>
            </a:pPr>
            <a:endParaRPr lang="en-GB" dirty="0">
              <a:solidFill>
                <a:schemeClr val="dk1"/>
              </a:solidFill>
            </a:endParaRPr>
          </a:p>
        </p:txBody>
      </p:sp>
      <p:pic>
        <p:nvPicPr>
          <p:cNvPr id="4" name="Google Shape;298;p31" descr="Logo&#10;&#10;Description automatically generated">
            <a:extLst>
              <a:ext uri="{FF2B5EF4-FFF2-40B4-BE49-F238E27FC236}">
                <a16:creationId xmlns:a16="http://schemas.microsoft.com/office/drawing/2014/main" id="{0CCCDF5A-8C57-A6F3-F48E-E5C663A76E36}"/>
              </a:ext>
            </a:extLst>
          </p:cNvPr>
          <p:cNvPicPr preferRelativeResize="0"/>
          <p:nvPr/>
        </p:nvPicPr>
        <p:blipFill rotWithShape="1">
          <a:blip r:embed="rId6">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A24BFC18-774D-EDB2-5D1C-007EA05947DA}"/>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8" name="TextBox 7">
            <a:extLst>
              <a:ext uri="{FF2B5EF4-FFF2-40B4-BE49-F238E27FC236}">
                <a16:creationId xmlns:a16="http://schemas.microsoft.com/office/drawing/2014/main" id="{03BF07DD-D4EB-530C-18D5-399E25D68039}"/>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
        <p:nvSpPr>
          <p:cNvPr id="9" name="Title 1">
            <a:extLst>
              <a:ext uri="{FF2B5EF4-FFF2-40B4-BE49-F238E27FC236}">
                <a16:creationId xmlns:a16="http://schemas.microsoft.com/office/drawing/2014/main" id="{6DEFA995-9839-8632-A7A7-C59C3C9A26E1}"/>
              </a:ext>
            </a:extLst>
          </p:cNvPr>
          <p:cNvSpPr>
            <a:spLocks noGrp="1"/>
          </p:cNvSpPr>
          <p:nvPr>
            <p:ph type="title"/>
          </p:nvPr>
        </p:nvSpPr>
        <p:spPr>
          <a:xfrm>
            <a:off x="838200" y="365125"/>
            <a:ext cx="10515600" cy="1124239"/>
          </a:xfrm>
          <a:solidFill>
            <a:schemeClr val="tx1"/>
          </a:solidFill>
        </p:spPr>
        <p:txBody>
          <a:bodyPr vert="horz" lIns="91440" tIns="45720" rIns="91440" bIns="45720" rtlCol="0" anchor="ctr">
            <a:normAutofit/>
          </a:bodyPr>
          <a:lstStyle/>
          <a:p>
            <a:pPr algn="ctr"/>
            <a:r>
              <a:rPr lang="en-US" sz="3200" dirty="0">
                <a:solidFill>
                  <a:schemeClr val="bg1"/>
                </a:solidFill>
                <a:latin typeface="+mn-lt"/>
              </a:rPr>
              <a:t>Resources – CPD Courses</a:t>
            </a:r>
            <a:endParaRPr lang="en-GB" sz="3200" dirty="0">
              <a:solidFill>
                <a:schemeClr val="bg1"/>
              </a:solidFill>
              <a:latin typeface="+mn-lt"/>
            </a:endParaRPr>
          </a:p>
        </p:txBody>
      </p:sp>
    </p:spTree>
    <p:extLst>
      <p:ext uri="{BB962C8B-B14F-4D97-AF65-F5344CB8AC3E}">
        <p14:creationId xmlns:p14="http://schemas.microsoft.com/office/powerpoint/2010/main" val="3445007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705701A8-9609-8440-5989-1CEDAEA47950}"/>
            </a:ext>
          </a:extLst>
        </p:cNvPr>
        <p:cNvGrpSpPr/>
        <p:nvPr/>
      </p:nvGrpSpPr>
      <p:grpSpPr>
        <a:xfrm>
          <a:off x="0" y="0"/>
          <a:ext cx="0" cy="0"/>
          <a:chOff x="0" y="0"/>
          <a:chExt cx="0" cy="0"/>
        </a:xfrm>
      </p:grpSpPr>
      <p:sp>
        <p:nvSpPr>
          <p:cNvPr id="31" name="Google Shape;31;p5">
            <a:extLst>
              <a:ext uri="{FF2B5EF4-FFF2-40B4-BE49-F238E27FC236}">
                <a16:creationId xmlns:a16="http://schemas.microsoft.com/office/drawing/2014/main" id="{44DF8C7E-7BCD-4EDC-1262-A5726CEAE3EE}"/>
              </a:ext>
            </a:extLst>
          </p:cNvPr>
          <p:cNvSpPr txBox="1">
            <a:spLocks noGrp="1"/>
          </p:cNvSpPr>
          <p:nvPr>
            <p:ph type="ctrTitle"/>
          </p:nvPr>
        </p:nvSpPr>
        <p:spPr>
          <a:xfrm>
            <a:off x="614600" y="2037234"/>
            <a:ext cx="10962800" cy="1482210"/>
          </a:xfrm>
          <a:prstGeom prst="rect">
            <a:avLst/>
          </a:prstGeom>
          <a:noFill/>
          <a:ln>
            <a:noFill/>
          </a:ln>
        </p:spPr>
        <p:txBody>
          <a:bodyPr spcFirstLastPara="1" vert="horz" wrap="square" lIns="121900" tIns="121900" rIns="121900" bIns="121900" rtlCol="0" anchor="b" anchorCtr="0">
            <a:noAutofit/>
          </a:bodyPr>
          <a:lstStyle/>
          <a:p>
            <a:pPr fontAlgn="base">
              <a:lnSpc>
                <a:spcPct val="115000"/>
              </a:lnSpc>
              <a:buSzPts val="1500"/>
            </a:pPr>
            <a:r>
              <a:rPr lang="en-GB" sz="5400" b="1">
                <a:ea typeface="Roboto"/>
              </a:rPr>
              <a:t>Any Questions?</a:t>
            </a:r>
            <a:endParaRPr lang="en-GB" sz="5400" b="1" dirty="0">
              <a:ea typeface="Roboto"/>
            </a:endParaRPr>
          </a:p>
        </p:txBody>
      </p:sp>
      <p:pic>
        <p:nvPicPr>
          <p:cNvPr id="2" name="Google Shape;298;p31" descr="Logo&#10;&#10;Description automatically generated">
            <a:extLst>
              <a:ext uri="{FF2B5EF4-FFF2-40B4-BE49-F238E27FC236}">
                <a16:creationId xmlns:a16="http://schemas.microsoft.com/office/drawing/2014/main" id="{DA39F503-1EDE-7991-515A-4A1DDBA8705B}"/>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3" name="TextBox 2">
            <a:extLst>
              <a:ext uri="{FF2B5EF4-FFF2-40B4-BE49-F238E27FC236}">
                <a16:creationId xmlns:a16="http://schemas.microsoft.com/office/drawing/2014/main" id="{9B82E498-C08E-A790-D683-3138E5D8FB90}"/>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4" name="TextBox 3">
            <a:extLst>
              <a:ext uri="{FF2B5EF4-FFF2-40B4-BE49-F238E27FC236}">
                <a16:creationId xmlns:a16="http://schemas.microsoft.com/office/drawing/2014/main" id="{2250626C-6B72-B18D-5094-49F69B2D29C4}"/>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3942258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56148D-5F97-5800-8AC8-9749750E48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AC1479-1E22-1961-4FCE-2465734755CD}"/>
              </a:ext>
            </a:extLst>
          </p:cNvPr>
          <p:cNvSpPr>
            <a:spLocks noGrp="1"/>
          </p:cNvSpPr>
          <p:nvPr>
            <p:ph type="title"/>
          </p:nvPr>
        </p:nvSpPr>
        <p:spPr>
          <a:xfrm>
            <a:off x="556532" y="643467"/>
            <a:ext cx="11210925" cy="744836"/>
          </a:xfrm>
          <a:solidFill>
            <a:schemeClr val="tx1"/>
          </a:solidFill>
        </p:spPr>
        <p:txBody>
          <a:bodyPr vert="horz" lIns="91440" tIns="45720" rIns="91440" bIns="45720" rtlCol="0" anchor="ctr">
            <a:normAutofit/>
          </a:bodyPr>
          <a:lstStyle/>
          <a:p>
            <a:pPr algn="ctr"/>
            <a:r>
              <a:rPr lang="en-US" sz="3200" kern="1200" dirty="0">
                <a:solidFill>
                  <a:schemeClr val="bg1"/>
                </a:solidFill>
                <a:latin typeface="Calibri"/>
                <a:ea typeface="Calibri"/>
                <a:cs typeface="Calibri"/>
              </a:rPr>
              <a:t>Many thanks for attending today’s session</a:t>
            </a:r>
          </a:p>
        </p:txBody>
      </p:sp>
      <p:pic>
        <p:nvPicPr>
          <p:cNvPr id="5" name="Google Shape;298;p31" descr="Logo&#10;&#10;Description automatically generated">
            <a:extLst>
              <a:ext uri="{FF2B5EF4-FFF2-40B4-BE49-F238E27FC236}">
                <a16:creationId xmlns:a16="http://schemas.microsoft.com/office/drawing/2014/main" id="{367F7A0C-4890-27DF-93C8-11B60FDB8AC6}"/>
              </a:ext>
            </a:extLst>
          </p:cNvPr>
          <p:cNvPicPr preferRelativeResize="0"/>
          <p:nvPr/>
        </p:nvPicPr>
        <p:blipFill rotWithShape="1">
          <a:blip r:embed="rId2">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82339499-422C-B3B2-E4C9-D37AA5AE45E7}"/>
              </a:ext>
            </a:extLst>
          </p:cNvPr>
          <p:cNvSpPr txBox="1"/>
          <p:nvPr/>
        </p:nvSpPr>
        <p:spPr>
          <a:xfrm>
            <a:off x="377687" y="6071193"/>
            <a:ext cx="4368248" cy="646331"/>
          </a:xfrm>
          <a:prstGeom prst="rect">
            <a:avLst/>
          </a:prstGeom>
          <a:noFill/>
        </p:spPr>
        <p:txBody>
          <a:bodyPr wrap="square" rtlCol="0">
            <a:spAutoFit/>
          </a:bodyPr>
          <a:lstStyle/>
          <a:p>
            <a:r>
              <a:rPr lang="en-US"/>
              <a:t>LinkedIn: </a:t>
            </a:r>
            <a:r>
              <a:rPr lang="en-US" b="1"/>
              <a:t>https://www.linkedin.com/in/joearday/</a:t>
            </a:r>
            <a:endParaRPr lang="en-GB" b="1"/>
          </a:p>
        </p:txBody>
      </p:sp>
      <p:pic>
        <p:nvPicPr>
          <p:cNvPr id="12" name="Picture 11" descr="A black and white certificate&#10;&#10;AI-generated content may be incorrect.">
            <a:extLst>
              <a:ext uri="{FF2B5EF4-FFF2-40B4-BE49-F238E27FC236}">
                <a16:creationId xmlns:a16="http://schemas.microsoft.com/office/drawing/2014/main" id="{D8D00076-0707-1CED-3CB8-2912B7A165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8206" y="1707521"/>
            <a:ext cx="3234545" cy="4312727"/>
          </a:xfrm>
          <a:prstGeom prst="rect">
            <a:avLst/>
          </a:prstGeom>
        </p:spPr>
      </p:pic>
      <p:pic>
        <p:nvPicPr>
          <p:cNvPr id="14" name="Picture 13" descr="A person standing in front of a wall with logos&#10;&#10;AI-generated content may be incorrect.">
            <a:extLst>
              <a:ext uri="{FF2B5EF4-FFF2-40B4-BE49-F238E27FC236}">
                <a16:creationId xmlns:a16="http://schemas.microsoft.com/office/drawing/2014/main" id="{3D312117-16F3-6B9F-9D2B-73D70D670E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5439" y="1913050"/>
            <a:ext cx="5020601" cy="3765451"/>
          </a:xfrm>
          <a:prstGeom prst="rect">
            <a:avLst/>
          </a:prstGeom>
        </p:spPr>
      </p:pic>
    </p:spTree>
    <p:extLst>
      <p:ext uri="{BB962C8B-B14F-4D97-AF65-F5344CB8AC3E}">
        <p14:creationId xmlns:p14="http://schemas.microsoft.com/office/powerpoint/2010/main" val="1384161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1" name="Google Shape;31;p5"/>
          <p:cNvSpPr txBox="1">
            <a:spLocks noGrp="1"/>
          </p:cNvSpPr>
          <p:nvPr>
            <p:ph type="ctrTitle"/>
          </p:nvPr>
        </p:nvSpPr>
        <p:spPr>
          <a:xfrm>
            <a:off x="614600" y="2082625"/>
            <a:ext cx="10962800" cy="1346375"/>
          </a:xfrm>
          <a:prstGeom prst="rect">
            <a:avLst/>
          </a:prstGeom>
          <a:noFill/>
          <a:ln>
            <a:noFill/>
          </a:ln>
        </p:spPr>
        <p:txBody>
          <a:bodyPr spcFirstLastPara="1" vert="horz" wrap="square" lIns="121900" tIns="121900" rIns="121900" bIns="121900" rtlCol="0" anchor="b" anchorCtr="0">
            <a:noAutofit/>
          </a:bodyPr>
          <a:lstStyle/>
          <a:p>
            <a:pPr fontAlgn="base">
              <a:lnSpc>
                <a:spcPct val="115000"/>
              </a:lnSpc>
              <a:buSzPts val="1500"/>
            </a:pPr>
            <a:r>
              <a:rPr lang="en-GB" sz="5400" b="1" dirty="0">
                <a:latin typeface="+mn-lt"/>
                <a:ea typeface="Roboto"/>
              </a:rPr>
              <a:t>Introductions</a:t>
            </a:r>
          </a:p>
        </p:txBody>
      </p:sp>
      <p:pic>
        <p:nvPicPr>
          <p:cNvPr id="2" name="Google Shape;298;p31" descr="Logo&#10;&#10;Description automatically generated">
            <a:extLst>
              <a:ext uri="{FF2B5EF4-FFF2-40B4-BE49-F238E27FC236}">
                <a16:creationId xmlns:a16="http://schemas.microsoft.com/office/drawing/2014/main" id="{5F1ADB8B-4AEC-4991-331F-23EE3D4F8FD6}"/>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3" name="TextBox 2">
            <a:extLst>
              <a:ext uri="{FF2B5EF4-FFF2-40B4-BE49-F238E27FC236}">
                <a16:creationId xmlns:a16="http://schemas.microsoft.com/office/drawing/2014/main" id="{5290CAD7-ED4B-0A76-D0CF-2981E9B60C6D}"/>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4" name="TextBox 3">
            <a:extLst>
              <a:ext uri="{FF2B5EF4-FFF2-40B4-BE49-F238E27FC236}">
                <a16:creationId xmlns:a16="http://schemas.microsoft.com/office/drawing/2014/main" id="{A6EDDEC5-85DB-74EB-0993-C32DFF921E0E}"/>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3095686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0C113-3167-7AE3-E494-5587DF0D0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3523E3-8304-389C-8398-20E401546B6C}"/>
              </a:ext>
            </a:extLst>
          </p:cNvPr>
          <p:cNvSpPr>
            <a:spLocks noGrp="1"/>
          </p:cNvSpPr>
          <p:nvPr>
            <p:ph type="title"/>
          </p:nvPr>
        </p:nvSpPr>
        <p:spPr>
          <a:xfrm>
            <a:off x="490537" y="360003"/>
            <a:ext cx="11210925" cy="744836"/>
          </a:xfrm>
          <a:solidFill>
            <a:schemeClr val="tx1"/>
          </a:solidFill>
        </p:spPr>
        <p:txBody>
          <a:bodyPr vert="horz" lIns="91440" tIns="45720" rIns="91440" bIns="45720" rtlCol="0" anchor="ctr">
            <a:normAutofit/>
          </a:bodyPr>
          <a:lstStyle/>
          <a:p>
            <a:pPr algn="ctr"/>
            <a:r>
              <a:rPr lang="en-GB" sz="3200" dirty="0">
                <a:solidFill>
                  <a:schemeClr val="bg1"/>
                </a:solidFill>
                <a:latin typeface="+mn-lt"/>
                <a:ea typeface="Calibri" panose="020F0502020204030204" pitchFamily="34" charset="0"/>
                <a:cs typeface="Calibri" panose="020F0502020204030204" pitchFamily="34" charset="0"/>
              </a:rPr>
              <a:t>A bit about me – Joe Arday MBCS FCCT FRSA</a:t>
            </a:r>
            <a:endParaRPr lang="en-US" sz="3200" kern="1200" dirty="0">
              <a:solidFill>
                <a:schemeClr val="bg1"/>
              </a:solidFill>
              <a:latin typeface="+mn-lt"/>
              <a:ea typeface="+mj-ea"/>
              <a:cs typeface="+mj-cs"/>
            </a:endParaRPr>
          </a:p>
        </p:txBody>
      </p:sp>
      <p:graphicFrame>
        <p:nvGraphicFramePr>
          <p:cNvPr id="40" name="Content Placeholder 4">
            <a:extLst>
              <a:ext uri="{FF2B5EF4-FFF2-40B4-BE49-F238E27FC236}">
                <a16:creationId xmlns:a16="http://schemas.microsoft.com/office/drawing/2014/main" id="{50F017F0-9AD2-9CA6-72D6-62781DBD6141}"/>
              </a:ext>
            </a:extLst>
          </p:cNvPr>
          <p:cNvGraphicFramePr>
            <a:graphicFrameLocks noGrp="1"/>
          </p:cNvGraphicFramePr>
          <p:nvPr>
            <p:ph idx="1"/>
            <p:extLst>
              <p:ext uri="{D42A27DB-BD31-4B8C-83A1-F6EECF244321}">
                <p14:modId xmlns:p14="http://schemas.microsoft.com/office/powerpoint/2010/main" val="3716266718"/>
              </p:ext>
            </p:extLst>
          </p:nvPr>
        </p:nvGraphicFramePr>
        <p:xfrm>
          <a:off x="278546" y="1257487"/>
          <a:ext cx="8183496" cy="52405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descr="A person in a suit holding a plaque&#10;&#10;AI-generated content may be incorrect.">
            <a:extLst>
              <a:ext uri="{FF2B5EF4-FFF2-40B4-BE49-F238E27FC236}">
                <a16:creationId xmlns:a16="http://schemas.microsoft.com/office/drawing/2014/main" id="{84C42B73-EFCA-A232-BFA5-EF41D5F9BC6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72828" y="1592321"/>
            <a:ext cx="3240626" cy="4320835"/>
          </a:xfrm>
          <a:prstGeom prst="rect">
            <a:avLst/>
          </a:prstGeom>
        </p:spPr>
      </p:pic>
    </p:spTree>
    <p:extLst>
      <p:ext uri="{BB962C8B-B14F-4D97-AF65-F5344CB8AC3E}">
        <p14:creationId xmlns:p14="http://schemas.microsoft.com/office/powerpoint/2010/main" val="2530292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55E1D-2D14-6694-BB43-63F6B3F68E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BCDC40-85AC-CD71-FD03-5FEC1446B798}"/>
              </a:ext>
            </a:extLst>
          </p:cNvPr>
          <p:cNvSpPr>
            <a:spLocks noGrp="1"/>
          </p:cNvSpPr>
          <p:nvPr>
            <p:ph type="ctrTitle"/>
          </p:nvPr>
        </p:nvSpPr>
        <p:spPr>
          <a:xfrm>
            <a:off x="1581978" y="605308"/>
            <a:ext cx="9028043" cy="3384226"/>
          </a:xfrm>
        </p:spPr>
        <p:txBody>
          <a:bodyPr>
            <a:normAutofit/>
          </a:bodyPr>
          <a:lstStyle/>
          <a:p>
            <a:r>
              <a:rPr lang="en-GB" b="1" dirty="0">
                <a:ea typeface="Roboto"/>
                <a:sym typeface="Roboto"/>
              </a:rPr>
              <a:t>Examples of enhancing productivity with AI</a:t>
            </a:r>
            <a:endParaRPr lang="en-GB" b="1" dirty="0">
              <a:latin typeface="Aptos Display"/>
              <a:ea typeface="Roboto"/>
            </a:endParaRPr>
          </a:p>
        </p:txBody>
      </p:sp>
      <p:sp>
        <p:nvSpPr>
          <p:cNvPr id="7" name="Subtitle 2">
            <a:extLst>
              <a:ext uri="{FF2B5EF4-FFF2-40B4-BE49-F238E27FC236}">
                <a16:creationId xmlns:a16="http://schemas.microsoft.com/office/drawing/2014/main" id="{89533B80-512F-9EEF-4332-68D51114729E}"/>
              </a:ext>
            </a:extLst>
          </p:cNvPr>
          <p:cNvSpPr txBox="1">
            <a:spLocks/>
          </p:cNvSpPr>
          <p:nvPr/>
        </p:nvSpPr>
        <p:spPr>
          <a:xfrm>
            <a:off x="1645497" y="4288304"/>
            <a:ext cx="9144000" cy="1484117"/>
          </a:xfrm>
          <a:prstGeom prst="rect">
            <a:avLst/>
          </a:prstGeom>
        </p:spPr>
        <p:txBody>
          <a:bodyPr vert="horz" lIns="91440" tIns="45720" rIns="91440" bIns="45720" rtlCol="0"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GB" sz="3600" dirty="0">
                <a:ea typeface="Calibri"/>
                <a:cs typeface="Calibri"/>
                <a:sym typeface="Roboto"/>
              </a:rPr>
              <a:t>Google Notebook LM, </a:t>
            </a:r>
            <a:r>
              <a:rPr lang="en-GB" sz="3600" dirty="0" err="1">
                <a:ea typeface="Calibri"/>
                <a:cs typeface="Calibri"/>
                <a:sym typeface="Roboto"/>
              </a:rPr>
              <a:t>Jotform</a:t>
            </a:r>
            <a:r>
              <a:rPr lang="en-GB" sz="3600" dirty="0">
                <a:ea typeface="Calibri"/>
                <a:cs typeface="Calibri"/>
                <a:sym typeface="Roboto"/>
              </a:rPr>
              <a:t> app and capstone project on ethical AI in an education setting</a:t>
            </a:r>
            <a:endParaRPr lang="en-GB" dirty="0"/>
          </a:p>
        </p:txBody>
      </p:sp>
      <p:sp>
        <p:nvSpPr>
          <p:cNvPr id="25" name="TextBox 24">
            <a:extLst>
              <a:ext uri="{FF2B5EF4-FFF2-40B4-BE49-F238E27FC236}">
                <a16:creationId xmlns:a16="http://schemas.microsoft.com/office/drawing/2014/main" id="{899D7A59-C401-50DC-39A9-EE0EEFFE0346}"/>
              </a:ext>
            </a:extLst>
          </p:cNvPr>
          <p:cNvSpPr txBox="1"/>
          <p:nvPr/>
        </p:nvSpPr>
        <p:spPr>
          <a:xfrm>
            <a:off x="377687" y="6071193"/>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26" name="TextBox 25">
            <a:extLst>
              <a:ext uri="{FF2B5EF4-FFF2-40B4-BE49-F238E27FC236}">
                <a16:creationId xmlns:a16="http://schemas.microsoft.com/office/drawing/2014/main" id="{D18DF637-03F9-F56D-CC93-23DCC21247E7}"/>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pic>
        <p:nvPicPr>
          <p:cNvPr id="3" name="Google Shape;298;p31" descr="Logo&#10;&#10;Description automatically generated">
            <a:extLst>
              <a:ext uri="{FF2B5EF4-FFF2-40B4-BE49-F238E27FC236}">
                <a16:creationId xmlns:a16="http://schemas.microsoft.com/office/drawing/2014/main" id="{3468EB0F-3DC4-2B6A-99BD-4ADE8E293D2D}"/>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Tree>
    <p:extLst>
      <p:ext uri="{BB962C8B-B14F-4D97-AF65-F5344CB8AC3E}">
        <p14:creationId xmlns:p14="http://schemas.microsoft.com/office/powerpoint/2010/main" val="963357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3B748-DBFF-0B17-8C8D-F66A702E6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CB13E9-6511-D4CE-57E1-B603C7C1826F}"/>
              </a:ext>
            </a:extLst>
          </p:cNvPr>
          <p:cNvSpPr>
            <a:spLocks noGrp="1"/>
          </p:cNvSpPr>
          <p:nvPr>
            <p:ph type="title"/>
          </p:nvPr>
        </p:nvSpPr>
        <p:spPr>
          <a:xfrm>
            <a:off x="556533" y="178069"/>
            <a:ext cx="11147788" cy="1210234"/>
          </a:xfrm>
          <a:solidFill>
            <a:schemeClr val="tx1"/>
          </a:solidFill>
        </p:spPr>
        <p:txBody>
          <a:bodyPr vert="horz" lIns="91440" tIns="45720" rIns="91440" bIns="45720" rtlCol="0" anchor="ctr">
            <a:normAutofit/>
          </a:bodyPr>
          <a:lstStyle/>
          <a:p>
            <a:pPr algn="ctr"/>
            <a:r>
              <a:rPr lang="en-GB" sz="3200" dirty="0">
                <a:solidFill>
                  <a:schemeClr val="bg1"/>
                </a:solidFill>
                <a:latin typeface="Aptos Display"/>
                <a:ea typeface="Calibri"/>
                <a:cs typeface="Calibri"/>
              </a:rPr>
              <a:t>Examples of AI enhancing productivity in education</a:t>
            </a:r>
            <a:endParaRPr lang="en-US" dirty="0">
              <a:solidFill>
                <a:schemeClr val="bg1"/>
              </a:solidFill>
              <a:ea typeface="Calibri"/>
              <a:cs typeface="Calibri"/>
            </a:endParaRPr>
          </a:p>
        </p:txBody>
      </p:sp>
      <p:pic>
        <p:nvPicPr>
          <p:cNvPr id="4" name="Google Shape;298;p31" descr="Logo&#10;&#10;Description automatically generated">
            <a:extLst>
              <a:ext uri="{FF2B5EF4-FFF2-40B4-BE49-F238E27FC236}">
                <a16:creationId xmlns:a16="http://schemas.microsoft.com/office/drawing/2014/main" id="{A435095B-B3CF-3EC4-724F-F144A98A8E5F}"/>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16DFDD12-5565-CA55-5419-6F9F1DF3E5CD}"/>
              </a:ext>
            </a:extLst>
          </p:cNvPr>
          <p:cNvSpPr txBox="1"/>
          <p:nvPr/>
        </p:nvSpPr>
        <p:spPr>
          <a:xfrm>
            <a:off x="377687" y="6071193"/>
            <a:ext cx="4368248" cy="646331"/>
          </a:xfrm>
          <a:prstGeom prst="rect">
            <a:avLst/>
          </a:prstGeom>
          <a:noFill/>
        </p:spPr>
        <p:txBody>
          <a:bodyPr wrap="square" rtlCol="0">
            <a:spAutoFit/>
          </a:bodyPr>
          <a:lstStyle/>
          <a:p>
            <a:r>
              <a:rPr lang="en-US"/>
              <a:t>LinkedIn: </a:t>
            </a:r>
            <a:r>
              <a:rPr lang="en-US" b="1"/>
              <a:t>https://www.linkedin.com/in/joearday/</a:t>
            </a:r>
            <a:endParaRPr lang="en-GB" b="1"/>
          </a:p>
        </p:txBody>
      </p:sp>
      <p:sp>
        <p:nvSpPr>
          <p:cNvPr id="5" name="Content Placeholder 2">
            <a:extLst>
              <a:ext uri="{FF2B5EF4-FFF2-40B4-BE49-F238E27FC236}">
                <a16:creationId xmlns:a16="http://schemas.microsoft.com/office/drawing/2014/main" id="{F527DBB6-D7C0-029E-158F-408FF4828E8A}"/>
              </a:ext>
            </a:extLst>
          </p:cNvPr>
          <p:cNvSpPr txBox="1">
            <a:spLocks/>
          </p:cNvSpPr>
          <p:nvPr/>
        </p:nvSpPr>
        <p:spPr>
          <a:xfrm>
            <a:off x="843460" y="1490401"/>
            <a:ext cx="10168045" cy="45807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pPr>
            <a:endParaRPr lang="en-GB" sz="2400" dirty="0">
              <a:ea typeface="Roboto" panose="02000000000000000000" pitchFamily="2" charset="0"/>
            </a:endParaRPr>
          </a:p>
          <a:p>
            <a:pPr>
              <a:lnSpc>
                <a:spcPct val="115000"/>
              </a:lnSpc>
            </a:pPr>
            <a:r>
              <a:rPr lang="en-GB" sz="2400" dirty="0">
                <a:ea typeface="Roboto" panose="02000000000000000000" pitchFamily="2" charset="0"/>
              </a:rPr>
              <a:t>Generative AI in education – teachers are being encouraged to use AI support a range of tasks from marking to report writing.</a:t>
            </a:r>
          </a:p>
          <a:p>
            <a:pPr>
              <a:lnSpc>
                <a:spcPct val="115000"/>
              </a:lnSpc>
            </a:pPr>
            <a:r>
              <a:rPr lang="en-GB" sz="2400" dirty="0">
                <a:ea typeface="Roboto" panose="02000000000000000000" pitchFamily="2" charset="0"/>
              </a:rPr>
              <a:t>Introduction of AI tutors to support 450,000 disadvantaged students, which will be available in 2027 to deal with teacher storages across the UK.</a:t>
            </a:r>
          </a:p>
          <a:p>
            <a:pPr>
              <a:lnSpc>
                <a:spcPct val="115000"/>
              </a:lnSpc>
            </a:pPr>
            <a:r>
              <a:rPr lang="en-GB" sz="2400" dirty="0">
                <a:ea typeface="Roboto"/>
              </a:rPr>
              <a:t>Introduction of digital exams for GCSEs and / or A levels by major exam boards including using AI to mark exams.</a:t>
            </a:r>
            <a:endParaRPr lang="en-GB" sz="2400" dirty="0">
              <a:ea typeface="Roboto" panose="02000000000000000000" pitchFamily="2" charset="0"/>
            </a:endParaRPr>
          </a:p>
          <a:p>
            <a:pPr>
              <a:lnSpc>
                <a:spcPct val="115000"/>
              </a:lnSpc>
            </a:pPr>
            <a:endParaRPr lang="en-GB" sz="2400" dirty="0">
              <a:ea typeface="Roboto" panose="02000000000000000000" pitchFamily="2" charset="0"/>
            </a:endParaRPr>
          </a:p>
          <a:p>
            <a:pPr marL="0" indent="0">
              <a:lnSpc>
                <a:spcPct val="115000"/>
              </a:lnSpc>
              <a:buFont typeface="Arial" panose="020B0604020202020204" pitchFamily="34" charset="0"/>
              <a:buNone/>
            </a:pPr>
            <a:endParaRPr lang="en-GB" sz="2400" dirty="0">
              <a:ea typeface="Roboto" panose="02000000000000000000" pitchFamily="2" charset="0"/>
            </a:endParaRPr>
          </a:p>
          <a:p>
            <a:pPr marL="457189" indent="-457189">
              <a:lnSpc>
                <a:spcPct val="115000"/>
              </a:lnSpc>
              <a:buFont typeface="Arial" panose="020B0604020202020204" pitchFamily="34" charset="0"/>
              <a:buChar char="●"/>
            </a:pPr>
            <a:endParaRPr lang="en-GB" sz="2400" dirty="0">
              <a:ea typeface="Roboto" panose="02000000000000000000" pitchFamily="2" charset="0"/>
            </a:endParaRPr>
          </a:p>
          <a:p>
            <a:pPr marL="457189" indent="-457189">
              <a:lnSpc>
                <a:spcPct val="115000"/>
              </a:lnSpc>
              <a:buFont typeface="Arial" panose="020B0604020202020204" pitchFamily="34" charset="0"/>
              <a:buChar char="●"/>
            </a:pPr>
            <a:endParaRPr lang="en-GB" sz="2400" dirty="0">
              <a:ea typeface="Roboto" panose="02000000000000000000" pitchFamily="2" charset="0"/>
            </a:endParaRPr>
          </a:p>
          <a:p>
            <a:pPr marL="457189" indent="-457189">
              <a:lnSpc>
                <a:spcPct val="115000"/>
              </a:lnSpc>
              <a:buFont typeface="Arial" panose="020B0604020202020204" pitchFamily="34" charset="0"/>
              <a:buChar char="●"/>
            </a:pPr>
            <a:endParaRPr lang="en-GB" sz="2400" dirty="0"/>
          </a:p>
        </p:txBody>
      </p:sp>
      <p:sp>
        <p:nvSpPr>
          <p:cNvPr id="3" name="TextBox 2">
            <a:extLst>
              <a:ext uri="{FF2B5EF4-FFF2-40B4-BE49-F238E27FC236}">
                <a16:creationId xmlns:a16="http://schemas.microsoft.com/office/drawing/2014/main" id="{43B90AEF-C388-CEA3-BD04-3544E17A63AF}"/>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2511109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48350-E953-64C1-421C-8041A8CBE9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53CD72-D907-BBB4-BF17-1B904CCD6301}"/>
              </a:ext>
            </a:extLst>
          </p:cNvPr>
          <p:cNvSpPr>
            <a:spLocks noGrp="1"/>
          </p:cNvSpPr>
          <p:nvPr>
            <p:ph type="title"/>
          </p:nvPr>
        </p:nvSpPr>
        <p:spPr>
          <a:xfrm>
            <a:off x="838200" y="365126"/>
            <a:ext cx="10515600" cy="842786"/>
          </a:xfrm>
          <a:solidFill>
            <a:schemeClr val="tx1"/>
          </a:solidFill>
        </p:spPr>
        <p:txBody>
          <a:bodyPr vert="horz" lIns="91440" tIns="45720" rIns="91440" bIns="45720" rtlCol="0" anchor="ctr">
            <a:normAutofit/>
          </a:bodyPr>
          <a:lstStyle/>
          <a:p>
            <a:pPr algn="ctr"/>
            <a:r>
              <a:rPr lang="en-GB" sz="3200">
                <a:solidFill>
                  <a:schemeClr val="bg1"/>
                </a:solidFill>
                <a:latin typeface="+mn-lt"/>
              </a:rPr>
              <a:t>Notebook LM – Setting the scenario</a:t>
            </a:r>
            <a:endParaRPr lang="en-GB" sz="3200" dirty="0">
              <a:solidFill>
                <a:schemeClr val="bg1"/>
              </a:solidFill>
              <a:latin typeface="+mn-lt"/>
            </a:endParaRPr>
          </a:p>
        </p:txBody>
      </p:sp>
      <p:sp>
        <p:nvSpPr>
          <p:cNvPr id="3" name="Content Placeholder 2">
            <a:extLst>
              <a:ext uri="{FF2B5EF4-FFF2-40B4-BE49-F238E27FC236}">
                <a16:creationId xmlns:a16="http://schemas.microsoft.com/office/drawing/2014/main" id="{8D4379A9-8B39-03C1-1205-B9BAA3E4A5E0}"/>
              </a:ext>
            </a:extLst>
          </p:cNvPr>
          <p:cNvSpPr>
            <a:spLocks noGrp="1"/>
          </p:cNvSpPr>
          <p:nvPr>
            <p:ph idx="1"/>
          </p:nvPr>
        </p:nvSpPr>
        <p:spPr>
          <a:xfrm>
            <a:off x="838200" y="1577008"/>
            <a:ext cx="10515599" cy="4915865"/>
          </a:xfrm>
        </p:spPr>
        <p:txBody>
          <a:bodyPr vert="horz" lIns="91440" tIns="45720" rIns="91440" bIns="45720" rtlCol="0" anchor="t">
            <a:normAutofit/>
          </a:bodyPr>
          <a:lstStyle/>
          <a:p>
            <a:r>
              <a:rPr lang="en-GB" sz="2400" dirty="0"/>
              <a:t>Students often tell me </a:t>
            </a:r>
            <a:r>
              <a:rPr lang="en-GB" sz="2400" b="1" dirty="0"/>
              <a:t>“I am not sure how to revise for the end of topic test, class test or exam”</a:t>
            </a:r>
            <a:r>
              <a:rPr lang="en-GB" sz="2400" dirty="0"/>
              <a:t> or struggle to recap on previous learning taught outside the classroom.</a:t>
            </a:r>
          </a:p>
          <a:p>
            <a:pPr marL="0" indent="0">
              <a:buNone/>
            </a:pPr>
            <a:endParaRPr lang="en-GB" sz="2400" dirty="0"/>
          </a:p>
          <a:p>
            <a:r>
              <a:rPr lang="en-GB" sz="2400" dirty="0"/>
              <a:t>Creation of the topic revision notebooks using lesson presentations and / or resources to produce podcasts, flashcards, video explanations, quizzes, mind maps etc to support all students especially SEND students with understanding of the topic. </a:t>
            </a:r>
          </a:p>
          <a:p>
            <a:pPr marL="457189" indent="-457189">
              <a:lnSpc>
                <a:spcPct val="115000"/>
              </a:lnSpc>
              <a:buFont typeface="Arial" panose="020B0604020202020204" pitchFamily="34" charset="0"/>
              <a:buChar char="●"/>
            </a:pPr>
            <a:endParaRPr lang="en-GB" sz="2400" dirty="0">
              <a:ea typeface="Roboto" panose="02000000000000000000" pitchFamily="2" charset="0"/>
            </a:endParaRPr>
          </a:p>
          <a:p>
            <a:pPr marL="457189" indent="-457189">
              <a:lnSpc>
                <a:spcPct val="115000"/>
              </a:lnSpc>
              <a:buFont typeface="Arial" panose="020B0604020202020204" pitchFamily="34" charset="0"/>
              <a:buChar char="●"/>
            </a:pPr>
            <a:endParaRPr lang="en-GB" sz="2400" dirty="0">
              <a:ea typeface="Roboto" panose="02000000000000000000" pitchFamily="2" charset="0"/>
            </a:endParaRPr>
          </a:p>
          <a:p>
            <a:pPr marL="457189" indent="-457189">
              <a:lnSpc>
                <a:spcPct val="115000"/>
              </a:lnSpc>
              <a:buFont typeface="Arial" panose="020B0604020202020204" pitchFamily="34" charset="0"/>
              <a:buChar char="●"/>
            </a:pPr>
            <a:endParaRPr lang="en-GB" sz="2400" dirty="0"/>
          </a:p>
        </p:txBody>
      </p:sp>
      <p:pic>
        <p:nvPicPr>
          <p:cNvPr id="5" name="Google Shape;298;p31" descr="Logo&#10;&#10;Description automatically generated">
            <a:extLst>
              <a:ext uri="{FF2B5EF4-FFF2-40B4-BE49-F238E27FC236}">
                <a16:creationId xmlns:a16="http://schemas.microsoft.com/office/drawing/2014/main" id="{AA7C1E01-6838-7DFA-268B-4E8C48C1A895}"/>
              </a:ext>
            </a:extLst>
          </p:cNvPr>
          <p:cNvPicPr preferRelativeResize="0"/>
          <p:nvPr/>
        </p:nvPicPr>
        <p:blipFill rotWithShape="1">
          <a:blip r:embed="rId3">
            <a:alphaModFix/>
          </a:blip>
          <a:srcRect/>
          <a:stretch/>
        </p:blipFill>
        <p:spPr>
          <a:xfrm>
            <a:off x="10717186" y="5360565"/>
            <a:ext cx="1319366" cy="1319366"/>
          </a:xfrm>
          <a:prstGeom prst="rect">
            <a:avLst/>
          </a:prstGeom>
          <a:noFill/>
          <a:ln>
            <a:noFill/>
          </a:ln>
        </p:spPr>
      </p:pic>
      <p:sp>
        <p:nvSpPr>
          <p:cNvPr id="6" name="TextBox 5">
            <a:extLst>
              <a:ext uri="{FF2B5EF4-FFF2-40B4-BE49-F238E27FC236}">
                <a16:creationId xmlns:a16="http://schemas.microsoft.com/office/drawing/2014/main" id="{F4CA8F96-9475-63B2-1B85-C73F068D3FC0}"/>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7" name="TextBox 6">
            <a:extLst>
              <a:ext uri="{FF2B5EF4-FFF2-40B4-BE49-F238E27FC236}">
                <a16:creationId xmlns:a16="http://schemas.microsoft.com/office/drawing/2014/main" id="{F156268B-3466-EA9E-FE2F-B4D19B9B86A1}"/>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2181770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1C088-D691-6654-5689-6E9538A74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A37BE9-20A9-E589-D66E-36048173BB0A}"/>
              </a:ext>
            </a:extLst>
          </p:cNvPr>
          <p:cNvSpPr>
            <a:spLocks noGrp="1"/>
          </p:cNvSpPr>
          <p:nvPr>
            <p:ph type="title"/>
          </p:nvPr>
        </p:nvSpPr>
        <p:spPr>
          <a:xfrm>
            <a:off x="838200" y="365126"/>
            <a:ext cx="10515600" cy="842786"/>
          </a:xfrm>
          <a:solidFill>
            <a:schemeClr val="tx1"/>
          </a:solidFill>
        </p:spPr>
        <p:txBody>
          <a:bodyPr vert="horz" lIns="91440" tIns="45720" rIns="91440" bIns="45720" rtlCol="0" anchor="ctr">
            <a:normAutofit/>
          </a:bodyPr>
          <a:lstStyle/>
          <a:p>
            <a:pPr algn="ctr"/>
            <a:r>
              <a:rPr lang="en-GB" sz="3200" dirty="0">
                <a:solidFill>
                  <a:schemeClr val="bg1"/>
                </a:solidFill>
                <a:latin typeface="+mn-lt"/>
              </a:rPr>
              <a:t>Notebook LM</a:t>
            </a:r>
          </a:p>
        </p:txBody>
      </p:sp>
      <p:pic>
        <p:nvPicPr>
          <p:cNvPr id="8" name="Picture 7">
            <a:extLst>
              <a:ext uri="{FF2B5EF4-FFF2-40B4-BE49-F238E27FC236}">
                <a16:creationId xmlns:a16="http://schemas.microsoft.com/office/drawing/2014/main" id="{48CB4CDD-13EA-1782-FFD4-476A66C9C8EF}"/>
              </a:ext>
            </a:extLst>
          </p:cNvPr>
          <p:cNvPicPr>
            <a:picLocks noChangeAspect="1"/>
          </p:cNvPicPr>
          <p:nvPr/>
        </p:nvPicPr>
        <p:blipFill>
          <a:blip r:embed="rId3"/>
          <a:stretch>
            <a:fillRect/>
          </a:stretch>
        </p:blipFill>
        <p:spPr>
          <a:xfrm>
            <a:off x="1173716" y="1402241"/>
            <a:ext cx="9546132" cy="4726597"/>
          </a:xfrm>
          <a:prstGeom prst="rect">
            <a:avLst/>
          </a:prstGeom>
        </p:spPr>
      </p:pic>
      <p:pic>
        <p:nvPicPr>
          <p:cNvPr id="11" name="Google Shape;298;p31" descr="Logo&#10;&#10;Description automatically generated">
            <a:extLst>
              <a:ext uri="{FF2B5EF4-FFF2-40B4-BE49-F238E27FC236}">
                <a16:creationId xmlns:a16="http://schemas.microsoft.com/office/drawing/2014/main" id="{EB5F101D-3194-8629-C00D-CC19526E6DA8}"/>
              </a:ext>
            </a:extLst>
          </p:cNvPr>
          <p:cNvPicPr preferRelativeResize="0"/>
          <p:nvPr/>
        </p:nvPicPr>
        <p:blipFill rotWithShape="1">
          <a:blip r:embed="rId4">
            <a:alphaModFix/>
          </a:blip>
          <a:srcRect/>
          <a:stretch/>
        </p:blipFill>
        <p:spPr>
          <a:xfrm>
            <a:off x="10717186" y="5360565"/>
            <a:ext cx="1319366" cy="1319366"/>
          </a:xfrm>
          <a:prstGeom prst="rect">
            <a:avLst/>
          </a:prstGeom>
          <a:noFill/>
          <a:ln>
            <a:noFill/>
          </a:ln>
        </p:spPr>
      </p:pic>
      <p:sp>
        <p:nvSpPr>
          <p:cNvPr id="12" name="TextBox 11">
            <a:extLst>
              <a:ext uri="{FF2B5EF4-FFF2-40B4-BE49-F238E27FC236}">
                <a16:creationId xmlns:a16="http://schemas.microsoft.com/office/drawing/2014/main" id="{833F7BBA-E0DF-7B0A-E94B-CB49F62E13EF}"/>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13" name="TextBox 12">
            <a:extLst>
              <a:ext uri="{FF2B5EF4-FFF2-40B4-BE49-F238E27FC236}">
                <a16:creationId xmlns:a16="http://schemas.microsoft.com/office/drawing/2014/main" id="{6DCEB590-B0ED-5DFF-A16C-8BFAE2ABE920}"/>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
        <p:nvSpPr>
          <p:cNvPr id="4" name="TextBox 3">
            <a:extLst>
              <a:ext uri="{FF2B5EF4-FFF2-40B4-BE49-F238E27FC236}">
                <a16:creationId xmlns:a16="http://schemas.microsoft.com/office/drawing/2014/main" id="{0D15E45C-C197-CE70-7ED5-B86478A1200B}"/>
              </a:ext>
            </a:extLst>
          </p:cNvPr>
          <p:cNvSpPr txBox="1"/>
          <p:nvPr/>
        </p:nvSpPr>
        <p:spPr>
          <a:xfrm>
            <a:off x="994454" y="1284671"/>
            <a:ext cx="9796196" cy="4855820"/>
          </a:xfrm>
          <a:prstGeom prst="rect">
            <a:avLst/>
          </a:prstGeom>
          <a:noFill/>
          <a:ln w="38100">
            <a:solidFill>
              <a:srgbClr val="FF0000"/>
            </a:solidFill>
          </a:ln>
        </p:spPr>
        <p:txBody>
          <a:bodyPr wrap="square" rtlCol="0">
            <a:spAutoFit/>
          </a:bodyPr>
          <a:lstStyle/>
          <a:p>
            <a:endParaRPr lang="en-GB" dirty="0"/>
          </a:p>
        </p:txBody>
      </p:sp>
    </p:spTree>
    <p:extLst>
      <p:ext uri="{BB962C8B-B14F-4D97-AF65-F5344CB8AC3E}">
        <p14:creationId xmlns:p14="http://schemas.microsoft.com/office/powerpoint/2010/main" val="2605006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38CD-36AB-F70E-F8A7-B9091AD47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F3EC93-F1C5-30D7-5B69-FDE23F953F3B}"/>
              </a:ext>
            </a:extLst>
          </p:cNvPr>
          <p:cNvSpPr>
            <a:spLocks noGrp="1"/>
          </p:cNvSpPr>
          <p:nvPr>
            <p:ph type="title"/>
          </p:nvPr>
        </p:nvSpPr>
        <p:spPr>
          <a:xfrm>
            <a:off x="838200" y="365126"/>
            <a:ext cx="10515600" cy="989256"/>
          </a:xfrm>
          <a:solidFill>
            <a:schemeClr val="tx1"/>
          </a:solidFill>
        </p:spPr>
        <p:txBody>
          <a:bodyPr vert="horz" lIns="91440" tIns="45720" rIns="91440" bIns="45720" rtlCol="0" anchor="ctr">
            <a:normAutofit/>
          </a:bodyPr>
          <a:lstStyle/>
          <a:p>
            <a:pPr algn="ctr"/>
            <a:r>
              <a:rPr lang="en-US" sz="3200" dirty="0">
                <a:solidFill>
                  <a:schemeClr val="bg1"/>
                </a:solidFill>
              </a:rPr>
              <a:t>Notebook LM – Example via Google Classroom</a:t>
            </a:r>
            <a:endParaRPr lang="en-GB" sz="3200" dirty="0">
              <a:solidFill>
                <a:schemeClr val="bg1"/>
              </a:solidFill>
              <a:latin typeface="+mn-lt"/>
            </a:endParaRPr>
          </a:p>
        </p:txBody>
      </p:sp>
      <p:sp>
        <p:nvSpPr>
          <p:cNvPr id="3" name="Content Placeholder 2">
            <a:extLst>
              <a:ext uri="{FF2B5EF4-FFF2-40B4-BE49-F238E27FC236}">
                <a16:creationId xmlns:a16="http://schemas.microsoft.com/office/drawing/2014/main" id="{AC897680-859C-DCAD-06DE-8F413A0D95F5}"/>
              </a:ext>
            </a:extLst>
          </p:cNvPr>
          <p:cNvSpPr>
            <a:spLocks noGrp="1"/>
          </p:cNvSpPr>
          <p:nvPr>
            <p:ph sz="half" idx="1"/>
          </p:nvPr>
        </p:nvSpPr>
        <p:spPr>
          <a:xfrm>
            <a:off x="838200" y="1825624"/>
            <a:ext cx="7334956" cy="4473575"/>
          </a:xfrm>
        </p:spPr>
        <p:txBody>
          <a:bodyPr>
            <a:normAutofit/>
          </a:bodyPr>
          <a:lstStyle/>
          <a:p>
            <a:r>
              <a:rPr lang="en-GB" sz="2400" dirty="0"/>
              <a:t>An example of how to create topic revision using notebook LM to help students prepare for an end of topic class test. </a:t>
            </a:r>
          </a:p>
        </p:txBody>
      </p:sp>
      <p:pic>
        <p:nvPicPr>
          <p:cNvPr id="4" name="Picture 3">
            <a:extLst>
              <a:ext uri="{FF2B5EF4-FFF2-40B4-BE49-F238E27FC236}">
                <a16:creationId xmlns:a16="http://schemas.microsoft.com/office/drawing/2014/main" id="{BB883E22-760A-F9EC-C193-82AC0E525D81}"/>
              </a:ext>
            </a:extLst>
          </p:cNvPr>
          <p:cNvPicPr>
            <a:picLocks noChangeAspect="1"/>
          </p:cNvPicPr>
          <p:nvPr/>
        </p:nvPicPr>
        <p:blipFill>
          <a:blip r:embed="rId3"/>
          <a:stretch>
            <a:fillRect/>
          </a:stretch>
        </p:blipFill>
        <p:spPr>
          <a:xfrm>
            <a:off x="8061837" y="1682109"/>
            <a:ext cx="2581294" cy="4229131"/>
          </a:xfrm>
          <a:prstGeom prst="rect">
            <a:avLst/>
          </a:prstGeom>
        </p:spPr>
      </p:pic>
      <p:sp>
        <p:nvSpPr>
          <p:cNvPr id="5" name="TextBox 4">
            <a:extLst>
              <a:ext uri="{FF2B5EF4-FFF2-40B4-BE49-F238E27FC236}">
                <a16:creationId xmlns:a16="http://schemas.microsoft.com/office/drawing/2014/main" id="{6DFD0ED5-3014-BFE0-CE80-3B102AB16E2B}"/>
              </a:ext>
            </a:extLst>
          </p:cNvPr>
          <p:cNvSpPr txBox="1"/>
          <p:nvPr/>
        </p:nvSpPr>
        <p:spPr>
          <a:xfrm>
            <a:off x="8462054" y="4209299"/>
            <a:ext cx="2067339" cy="566850"/>
          </a:xfrm>
          <a:prstGeom prst="rect">
            <a:avLst/>
          </a:prstGeom>
          <a:noFill/>
          <a:ln w="38100">
            <a:solidFill>
              <a:srgbClr val="FF0000"/>
            </a:solidFill>
          </a:ln>
        </p:spPr>
        <p:txBody>
          <a:bodyPr wrap="square" rtlCol="0">
            <a:spAutoFit/>
          </a:bodyPr>
          <a:lstStyle/>
          <a:p>
            <a:endParaRPr lang="en-GB" dirty="0"/>
          </a:p>
        </p:txBody>
      </p:sp>
      <p:sp>
        <p:nvSpPr>
          <p:cNvPr id="6" name="TextBox 5">
            <a:extLst>
              <a:ext uri="{FF2B5EF4-FFF2-40B4-BE49-F238E27FC236}">
                <a16:creationId xmlns:a16="http://schemas.microsoft.com/office/drawing/2014/main" id="{456F4505-4552-A050-415B-AF35783C681D}"/>
              </a:ext>
            </a:extLst>
          </p:cNvPr>
          <p:cNvSpPr txBox="1"/>
          <p:nvPr/>
        </p:nvSpPr>
        <p:spPr>
          <a:xfrm>
            <a:off x="8383866" y="1682109"/>
            <a:ext cx="1510747" cy="566850"/>
          </a:xfrm>
          <a:prstGeom prst="rect">
            <a:avLst/>
          </a:prstGeom>
          <a:noFill/>
          <a:ln w="38100">
            <a:solidFill>
              <a:srgbClr val="FF0000"/>
            </a:solidFill>
          </a:ln>
        </p:spPr>
        <p:txBody>
          <a:bodyPr wrap="square" rtlCol="0">
            <a:spAutoFit/>
          </a:bodyPr>
          <a:lstStyle/>
          <a:p>
            <a:endParaRPr lang="en-GB" dirty="0"/>
          </a:p>
        </p:txBody>
      </p:sp>
      <p:pic>
        <p:nvPicPr>
          <p:cNvPr id="7" name="Google Shape;298;p31" descr="Logo&#10;&#10;Description automatically generated">
            <a:extLst>
              <a:ext uri="{FF2B5EF4-FFF2-40B4-BE49-F238E27FC236}">
                <a16:creationId xmlns:a16="http://schemas.microsoft.com/office/drawing/2014/main" id="{CD80FBE3-D726-461B-74F4-2403FF2D5846}"/>
              </a:ext>
            </a:extLst>
          </p:cNvPr>
          <p:cNvPicPr preferRelativeResize="0"/>
          <p:nvPr/>
        </p:nvPicPr>
        <p:blipFill rotWithShape="1">
          <a:blip r:embed="rId4">
            <a:alphaModFix/>
          </a:blip>
          <a:srcRect/>
          <a:stretch/>
        </p:blipFill>
        <p:spPr>
          <a:xfrm>
            <a:off x="10717186" y="5360565"/>
            <a:ext cx="1319366" cy="1319366"/>
          </a:xfrm>
          <a:prstGeom prst="rect">
            <a:avLst/>
          </a:prstGeom>
          <a:noFill/>
          <a:ln>
            <a:noFill/>
          </a:ln>
        </p:spPr>
      </p:pic>
      <p:sp>
        <p:nvSpPr>
          <p:cNvPr id="9" name="TextBox 8">
            <a:extLst>
              <a:ext uri="{FF2B5EF4-FFF2-40B4-BE49-F238E27FC236}">
                <a16:creationId xmlns:a16="http://schemas.microsoft.com/office/drawing/2014/main" id="{440DD824-1739-8412-7C7F-83B4AB6001E3}"/>
              </a:ext>
            </a:extLst>
          </p:cNvPr>
          <p:cNvSpPr txBox="1"/>
          <p:nvPr/>
        </p:nvSpPr>
        <p:spPr>
          <a:xfrm>
            <a:off x="377687" y="6124110"/>
            <a:ext cx="4368248" cy="646331"/>
          </a:xfrm>
          <a:prstGeom prst="rect">
            <a:avLst/>
          </a:prstGeom>
          <a:noFill/>
        </p:spPr>
        <p:txBody>
          <a:bodyPr wrap="square" rtlCol="0">
            <a:spAutoFit/>
          </a:bodyPr>
          <a:lstStyle/>
          <a:p>
            <a:r>
              <a:rPr lang="en-US" dirty="0"/>
              <a:t>LinkedIn: </a:t>
            </a:r>
            <a:r>
              <a:rPr lang="en-US" b="1" dirty="0"/>
              <a:t>https://www.linkedin.com/in/joearday/</a:t>
            </a:r>
            <a:endParaRPr lang="en-GB" b="1" dirty="0"/>
          </a:p>
        </p:txBody>
      </p:sp>
      <p:sp>
        <p:nvSpPr>
          <p:cNvPr id="10" name="TextBox 9">
            <a:extLst>
              <a:ext uri="{FF2B5EF4-FFF2-40B4-BE49-F238E27FC236}">
                <a16:creationId xmlns:a16="http://schemas.microsoft.com/office/drawing/2014/main" id="{7EDFFF93-1617-FDCF-6A4E-208EED0FCF11}"/>
              </a:ext>
            </a:extLst>
          </p:cNvPr>
          <p:cNvSpPr txBox="1"/>
          <p:nvPr/>
        </p:nvSpPr>
        <p:spPr>
          <a:xfrm>
            <a:off x="7557052" y="6133504"/>
            <a:ext cx="4368248" cy="646331"/>
          </a:xfrm>
          <a:prstGeom prst="rect">
            <a:avLst/>
          </a:prstGeom>
          <a:noFill/>
        </p:spPr>
        <p:txBody>
          <a:bodyPr wrap="square" rtlCol="0">
            <a:spAutoFit/>
          </a:bodyPr>
          <a:lstStyle/>
          <a:p>
            <a:r>
              <a:rPr lang="en-US" dirty="0"/>
              <a:t>Twitter:</a:t>
            </a:r>
          </a:p>
          <a:p>
            <a:r>
              <a:rPr lang="en-US" b="1" dirty="0"/>
              <a:t>@TheAverageArday</a:t>
            </a:r>
            <a:endParaRPr lang="en-GB" b="1" dirty="0"/>
          </a:p>
        </p:txBody>
      </p:sp>
    </p:spTree>
    <p:extLst>
      <p:ext uri="{BB962C8B-B14F-4D97-AF65-F5344CB8AC3E}">
        <p14:creationId xmlns:p14="http://schemas.microsoft.com/office/powerpoint/2010/main" val="3713922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473</TotalTime>
  <Words>1862</Words>
  <Application>Microsoft Office PowerPoint</Application>
  <PresentationFormat>Widescreen</PresentationFormat>
  <Paragraphs>226</Paragraphs>
  <Slides>26</Slides>
  <Notes>17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Aptos</vt:lpstr>
      <vt:lpstr>Aptos Display</vt:lpstr>
      <vt:lpstr>Arial</vt:lpstr>
      <vt:lpstr>Calibri</vt:lpstr>
      <vt:lpstr>Roboto</vt:lpstr>
      <vt:lpstr>Office Theme</vt:lpstr>
      <vt:lpstr>Enhancing your productivity with AI</vt:lpstr>
      <vt:lpstr>Agenda for the Session</vt:lpstr>
      <vt:lpstr>Introductions</vt:lpstr>
      <vt:lpstr>A bit about me – Joe Arday MBCS FCCT FRSA</vt:lpstr>
      <vt:lpstr>Examples of enhancing productivity with AI</vt:lpstr>
      <vt:lpstr>Examples of AI enhancing productivity in education</vt:lpstr>
      <vt:lpstr>Notebook LM – Setting the scenario</vt:lpstr>
      <vt:lpstr>Notebook LM</vt:lpstr>
      <vt:lpstr>Notebook LM – Example via Google Classroom</vt:lpstr>
      <vt:lpstr>Notebook LM – Example via Google Classroom</vt:lpstr>
      <vt:lpstr>Notebook LM – Example via Google Classroom</vt:lpstr>
      <vt:lpstr>Notebook LM – Example via Google Classroom</vt:lpstr>
      <vt:lpstr>Notebook LM – Example via Google Classroom</vt:lpstr>
      <vt:lpstr>Notebook LM – Example via Google classroom</vt:lpstr>
      <vt:lpstr>Notebook LM – Example via Google Classroom</vt:lpstr>
      <vt:lpstr>Notebook LM – Standalone example</vt:lpstr>
      <vt:lpstr>My personalised chatbot project</vt:lpstr>
      <vt:lpstr>My personalised chatbot project – Standalone Version </vt:lpstr>
      <vt:lpstr>My personalised chatbot project – Website Version</vt:lpstr>
      <vt:lpstr>Capstone Project - Teaching ethical use of AI to students in key stages 3, 4 and 5</vt:lpstr>
      <vt:lpstr>Recommend training courses for enhancing your productivity using AI</vt:lpstr>
      <vt:lpstr>Resources – CPD Courses</vt:lpstr>
      <vt:lpstr>Resources – CPD Courses</vt:lpstr>
      <vt:lpstr>Resources – CPD Courses</vt:lpstr>
      <vt:lpstr>Any Questions?</vt:lpstr>
      <vt:lpstr>Many thanks for attending today’s session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Mr J Arday</dc:creator>
  <cp:lastModifiedBy>Mr J Arday</cp:lastModifiedBy>
  <cp:revision>206</cp:revision>
  <dcterms:created xsi:type="dcterms:W3CDTF">2026-06-19T09:34:56Z</dcterms:created>
  <dcterms:modified xsi:type="dcterms:W3CDTF">2026-07-08T09:02:50Z</dcterms:modified>
</cp:coreProperties>
</file>